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Roboto Black"/>
      <p:bold r:id="rId26"/>
      <p:boldItalic r:id="rId27"/>
    </p:embeddedFont>
    <p:embeddedFont>
      <p:font typeface="Catamaran"/>
      <p:regular r:id="rId28"/>
      <p:bold r:id="rId29"/>
    </p:embeddedFont>
    <p:embeddedFont>
      <p:font typeface="Roboto"/>
      <p:regular r:id="rId30"/>
      <p:bold r:id="rId31"/>
      <p:italic r:id="rId32"/>
      <p:boldItalic r:id="rId33"/>
    </p:embeddedFont>
    <p:embeddedFont>
      <p:font typeface="Tahoma"/>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Black-bold.fntdata"/><Relationship Id="rId25" Type="http://schemas.openxmlformats.org/officeDocument/2006/relationships/slide" Target="slides/slide21.xml"/><Relationship Id="rId28" Type="http://schemas.openxmlformats.org/officeDocument/2006/relationships/font" Target="fonts/Catamaran-regular.fntdata"/><Relationship Id="rId27" Type="http://schemas.openxmlformats.org/officeDocument/2006/relationships/font" Target="fonts/RobotoBlack-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atamaran-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7.xml"/><Relationship Id="rId33" Type="http://schemas.openxmlformats.org/officeDocument/2006/relationships/font" Target="fonts/Roboto-boldItalic.fntdata"/><Relationship Id="rId10" Type="http://schemas.openxmlformats.org/officeDocument/2006/relationships/slide" Target="slides/slide6.xml"/><Relationship Id="rId32" Type="http://schemas.openxmlformats.org/officeDocument/2006/relationships/font" Target="fonts/Roboto-italic.fntdata"/><Relationship Id="rId13" Type="http://schemas.openxmlformats.org/officeDocument/2006/relationships/slide" Target="slides/slide9.xml"/><Relationship Id="rId35" Type="http://schemas.openxmlformats.org/officeDocument/2006/relationships/font" Target="fonts/Tahoma-bold.fntdata"/><Relationship Id="rId12" Type="http://schemas.openxmlformats.org/officeDocument/2006/relationships/slide" Target="slides/slide8.xml"/><Relationship Id="rId34" Type="http://schemas.openxmlformats.org/officeDocument/2006/relationships/font" Target="fonts/Tahoma-regular.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0.png>
</file>

<file path=ppt/media/image2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408199b1f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408199b1f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40a6dfe4d1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40a6dfe4d1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40a6dfe4d1_3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40a6dfe4d1_3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e23ab4d4b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e23ab4d4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e23ab4d4b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e23ab4d4b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e23ab4d4b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e23ab4d4b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e23ab4d4b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2e23ab4d4b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2c0789ce11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2c0789ce11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e23ab4d4b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2e23ab4d4b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e23ab4d4b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e23ab4d4b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e23ab4d4b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2e23ab4d4b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5b901cfa3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5b901cfa3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c0789ce11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c0789ce11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2c0789ce11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2c0789ce11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5b5aca10f4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5b5aca10f4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40a6dfe4d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40a6dfe4d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40a6dfe4d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40a6dfe4d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c0772dd15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c0772dd15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c0772dd15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c0772dd15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40a6dfe4d1_3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40a6dfe4d1_3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40c706621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40c706621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 Id="rId4" Type="http://schemas.openxmlformats.org/officeDocument/2006/relationships/hyperlink" Target="https://bit.ly/3A1uf1Q"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0.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11" name="Google Shape;11;p2"/>
          <p:cNvPicPr preferRelativeResize="0"/>
          <p:nvPr/>
        </p:nvPicPr>
        <p:blipFill rotWithShape="1">
          <a:blip r:embed="rId3">
            <a:alphaModFix/>
          </a:blip>
          <a:srcRect b="0" l="29" r="29" t="0"/>
          <a:stretch/>
        </p:blipFill>
        <p:spPr>
          <a:xfrm>
            <a:off x="4229" y="0"/>
            <a:ext cx="9135544" cy="5143501"/>
          </a:xfrm>
          <a:prstGeom prst="rect">
            <a:avLst/>
          </a:prstGeom>
          <a:noFill/>
          <a:ln>
            <a:noFill/>
          </a:ln>
        </p:spPr>
      </p:pic>
      <p:sp>
        <p:nvSpPr>
          <p:cNvPr id="12" name="Google Shape;12;p2"/>
          <p:cNvSpPr txBox="1"/>
          <p:nvPr>
            <p:ph type="ctrTitle"/>
          </p:nvPr>
        </p:nvSpPr>
        <p:spPr>
          <a:xfrm>
            <a:off x="715100" y="1640225"/>
            <a:ext cx="7711200" cy="17046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5200"/>
              <a:buNone/>
              <a:defRPr sz="5500">
                <a:solidFill>
                  <a:schemeClr val="dk2"/>
                </a:solidFill>
                <a:latin typeface="Roboto"/>
                <a:ea typeface="Roboto"/>
                <a:cs typeface="Roboto"/>
                <a:sym typeface="Robot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3" name="Google Shape;13;p2"/>
          <p:cNvSpPr txBox="1"/>
          <p:nvPr>
            <p:ph idx="1" type="subTitle"/>
          </p:nvPr>
        </p:nvSpPr>
        <p:spPr>
          <a:xfrm>
            <a:off x="716400" y="4101100"/>
            <a:ext cx="7711200" cy="4095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4" name="Google Shape;14;p2"/>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3" name="Shape 63"/>
        <p:cNvGrpSpPr/>
        <p:nvPr/>
      </p:nvGrpSpPr>
      <p:grpSpPr>
        <a:xfrm>
          <a:off x="0" y="0"/>
          <a:ext cx="0" cy="0"/>
          <a:chOff x="0" y="0"/>
          <a:chExt cx="0" cy="0"/>
        </a:xfrm>
      </p:grpSpPr>
      <p:pic>
        <p:nvPicPr>
          <p:cNvPr id="64" name="Google Shape;64;p11"/>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65" name="Google Shape;65;p11"/>
          <p:cNvPicPr preferRelativeResize="0"/>
          <p:nvPr/>
        </p:nvPicPr>
        <p:blipFill rotWithShape="1">
          <a:blip r:embed="rId3">
            <a:alphaModFix/>
          </a:blip>
          <a:srcRect b="0" l="29" r="29" t="0"/>
          <a:stretch/>
        </p:blipFill>
        <p:spPr>
          <a:xfrm>
            <a:off x="4229" y="0"/>
            <a:ext cx="9135544" cy="5143501"/>
          </a:xfrm>
          <a:prstGeom prst="rect">
            <a:avLst/>
          </a:prstGeom>
          <a:noFill/>
          <a:ln>
            <a:noFill/>
          </a:ln>
        </p:spPr>
      </p:pic>
      <p:sp>
        <p:nvSpPr>
          <p:cNvPr id="66" name="Google Shape;66;p11"/>
          <p:cNvSpPr txBox="1"/>
          <p:nvPr>
            <p:ph hasCustomPrompt="1" type="title"/>
          </p:nvPr>
        </p:nvSpPr>
        <p:spPr>
          <a:xfrm>
            <a:off x="1760400" y="1406400"/>
            <a:ext cx="5623200" cy="15111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b="1"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7" name="Google Shape;67;p11"/>
          <p:cNvSpPr txBox="1"/>
          <p:nvPr>
            <p:ph idx="1" type="subTitle"/>
          </p:nvPr>
        </p:nvSpPr>
        <p:spPr>
          <a:xfrm>
            <a:off x="1760400" y="3094326"/>
            <a:ext cx="5623200" cy="43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7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8" name="Google Shape;68;p11"/>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9" name="Shape 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0" name="Shape 70"/>
        <p:cNvGrpSpPr/>
        <p:nvPr/>
      </p:nvGrpSpPr>
      <p:grpSpPr>
        <a:xfrm>
          <a:off x="0" y="0"/>
          <a:ext cx="0" cy="0"/>
          <a:chOff x="0" y="0"/>
          <a:chExt cx="0" cy="0"/>
        </a:xfrm>
      </p:grpSpPr>
      <p:pic>
        <p:nvPicPr>
          <p:cNvPr id="71" name="Google Shape;71;p13"/>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72" name="Google Shape;72;p13"/>
          <p:cNvPicPr preferRelativeResize="0"/>
          <p:nvPr/>
        </p:nvPicPr>
        <p:blipFill rotWithShape="1">
          <a:blip r:embed="rId3">
            <a:alphaModFix/>
          </a:blip>
          <a:srcRect b="0" l="29" r="29" t="0"/>
          <a:stretch/>
        </p:blipFill>
        <p:spPr>
          <a:xfrm>
            <a:off x="4229" y="0"/>
            <a:ext cx="9135540" cy="5143501"/>
          </a:xfrm>
          <a:prstGeom prst="rect">
            <a:avLst/>
          </a:prstGeom>
          <a:noFill/>
          <a:ln>
            <a:noFill/>
          </a:ln>
        </p:spPr>
      </p:pic>
      <p:sp>
        <p:nvSpPr>
          <p:cNvPr id="73" name="Google Shape;73;p13"/>
          <p:cNvSpPr txBox="1"/>
          <p:nvPr>
            <p:ph hasCustomPrompt="1" type="title"/>
          </p:nvPr>
        </p:nvSpPr>
        <p:spPr>
          <a:xfrm>
            <a:off x="715100" y="1195825"/>
            <a:ext cx="3331500" cy="511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p:nvPr>
            <p:ph idx="1" type="subTitle"/>
          </p:nvPr>
        </p:nvSpPr>
        <p:spPr>
          <a:xfrm>
            <a:off x="715100" y="2251925"/>
            <a:ext cx="3331500" cy="47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5" name="Google Shape;75;p13"/>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76" name="Google Shape;76;p13"/>
          <p:cNvSpPr txBox="1"/>
          <p:nvPr>
            <p:ph idx="2"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7" name="Google Shape;77;p13"/>
          <p:cNvSpPr txBox="1"/>
          <p:nvPr>
            <p:ph idx="3" type="subTitle"/>
          </p:nvPr>
        </p:nvSpPr>
        <p:spPr>
          <a:xfrm>
            <a:off x="715100" y="1744875"/>
            <a:ext cx="3331500" cy="511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78" name="Google Shape;78;p13"/>
          <p:cNvSpPr txBox="1"/>
          <p:nvPr>
            <p:ph hasCustomPrompt="1" idx="4" type="title"/>
          </p:nvPr>
        </p:nvSpPr>
        <p:spPr>
          <a:xfrm>
            <a:off x="715100" y="3036175"/>
            <a:ext cx="3331500" cy="511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p:nvPr>
            <p:ph idx="5" type="subTitle"/>
          </p:nvPr>
        </p:nvSpPr>
        <p:spPr>
          <a:xfrm>
            <a:off x="715100" y="4092275"/>
            <a:ext cx="3331500" cy="47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0" name="Google Shape;80;p13"/>
          <p:cNvSpPr txBox="1"/>
          <p:nvPr>
            <p:ph idx="6" type="subTitle"/>
          </p:nvPr>
        </p:nvSpPr>
        <p:spPr>
          <a:xfrm>
            <a:off x="715100" y="3585225"/>
            <a:ext cx="3331500" cy="511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81" name="Google Shape;81;p13"/>
          <p:cNvSpPr txBox="1"/>
          <p:nvPr>
            <p:ph hasCustomPrompt="1" idx="7" type="title"/>
          </p:nvPr>
        </p:nvSpPr>
        <p:spPr>
          <a:xfrm>
            <a:off x="5072875" y="1195825"/>
            <a:ext cx="3331500" cy="511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idx="8" type="subTitle"/>
          </p:nvPr>
        </p:nvSpPr>
        <p:spPr>
          <a:xfrm>
            <a:off x="5072875" y="2251925"/>
            <a:ext cx="3331500" cy="47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3" name="Google Shape;83;p13"/>
          <p:cNvSpPr txBox="1"/>
          <p:nvPr>
            <p:ph idx="9" type="subTitle"/>
          </p:nvPr>
        </p:nvSpPr>
        <p:spPr>
          <a:xfrm>
            <a:off x="5072875" y="1744875"/>
            <a:ext cx="3331500" cy="511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84" name="Google Shape;84;p13"/>
          <p:cNvSpPr txBox="1"/>
          <p:nvPr>
            <p:ph hasCustomPrompt="1" idx="13" type="title"/>
          </p:nvPr>
        </p:nvSpPr>
        <p:spPr>
          <a:xfrm>
            <a:off x="5072875" y="3036175"/>
            <a:ext cx="3331500" cy="511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p:nvPr>
            <p:ph idx="14" type="subTitle"/>
          </p:nvPr>
        </p:nvSpPr>
        <p:spPr>
          <a:xfrm>
            <a:off x="5072875" y="4092275"/>
            <a:ext cx="3331500" cy="475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6" name="Google Shape;86;p13"/>
          <p:cNvSpPr txBox="1"/>
          <p:nvPr>
            <p:ph idx="15" type="subTitle"/>
          </p:nvPr>
        </p:nvSpPr>
        <p:spPr>
          <a:xfrm>
            <a:off x="5072875" y="3585225"/>
            <a:ext cx="3331500" cy="511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7" name="Shape 87"/>
        <p:cNvGrpSpPr/>
        <p:nvPr/>
      </p:nvGrpSpPr>
      <p:grpSpPr>
        <a:xfrm>
          <a:off x="0" y="0"/>
          <a:ext cx="0" cy="0"/>
          <a:chOff x="0" y="0"/>
          <a:chExt cx="0" cy="0"/>
        </a:xfrm>
      </p:grpSpPr>
      <p:pic>
        <p:nvPicPr>
          <p:cNvPr id="88" name="Google Shape;88;p14"/>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89" name="Google Shape;89;p14"/>
          <p:cNvPicPr preferRelativeResize="0"/>
          <p:nvPr/>
        </p:nvPicPr>
        <p:blipFill rotWithShape="1">
          <a:blip r:embed="rId3">
            <a:alphaModFix/>
          </a:blip>
          <a:srcRect b="0" l="29" r="29" t="0"/>
          <a:stretch/>
        </p:blipFill>
        <p:spPr>
          <a:xfrm>
            <a:off x="4204" y="0"/>
            <a:ext cx="9135540" cy="5143501"/>
          </a:xfrm>
          <a:prstGeom prst="rect">
            <a:avLst/>
          </a:prstGeom>
          <a:noFill/>
          <a:ln>
            <a:noFill/>
          </a:ln>
        </p:spPr>
      </p:pic>
      <p:sp>
        <p:nvSpPr>
          <p:cNvPr id="90" name="Google Shape;90;p14"/>
          <p:cNvSpPr txBox="1"/>
          <p:nvPr>
            <p:ph type="title"/>
          </p:nvPr>
        </p:nvSpPr>
        <p:spPr>
          <a:xfrm>
            <a:off x="1458125" y="3590875"/>
            <a:ext cx="6227700" cy="531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1" name="Google Shape;91;p14"/>
          <p:cNvSpPr txBox="1"/>
          <p:nvPr>
            <p:ph idx="1" type="subTitle"/>
          </p:nvPr>
        </p:nvSpPr>
        <p:spPr>
          <a:xfrm>
            <a:off x="1458138" y="1111613"/>
            <a:ext cx="6227700" cy="1880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4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92" name="Google Shape;92;p14"/>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93" name="Shape 93"/>
        <p:cNvGrpSpPr/>
        <p:nvPr/>
      </p:nvGrpSpPr>
      <p:grpSpPr>
        <a:xfrm>
          <a:off x="0" y="0"/>
          <a:ext cx="0" cy="0"/>
          <a:chOff x="0" y="0"/>
          <a:chExt cx="0" cy="0"/>
        </a:xfrm>
      </p:grpSpPr>
      <p:pic>
        <p:nvPicPr>
          <p:cNvPr id="94" name="Google Shape;94;p15"/>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95" name="Google Shape;95;p15"/>
          <p:cNvPicPr preferRelativeResize="0"/>
          <p:nvPr/>
        </p:nvPicPr>
        <p:blipFill rotWithShape="1">
          <a:blip r:embed="rId3">
            <a:alphaModFix/>
          </a:blip>
          <a:srcRect b="0" l="29" r="29" t="0"/>
          <a:stretch/>
        </p:blipFill>
        <p:spPr>
          <a:xfrm rot="10800000">
            <a:off x="4255" y="0"/>
            <a:ext cx="9135540" cy="5143501"/>
          </a:xfrm>
          <a:prstGeom prst="rect">
            <a:avLst/>
          </a:prstGeom>
          <a:noFill/>
          <a:ln>
            <a:noFill/>
          </a:ln>
        </p:spPr>
      </p:pic>
      <p:sp>
        <p:nvSpPr>
          <p:cNvPr id="96" name="Google Shape;96;p15"/>
          <p:cNvSpPr txBox="1"/>
          <p:nvPr>
            <p:ph idx="1" type="subTitle"/>
          </p:nvPr>
        </p:nvSpPr>
        <p:spPr>
          <a:xfrm>
            <a:off x="720000" y="1656525"/>
            <a:ext cx="3266700" cy="2952000"/>
          </a:xfrm>
          <a:prstGeom prst="rect">
            <a:avLst/>
          </a:prstGeom>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 name="Google Shape;97;p15"/>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b="1"/>
            </a:lvl2pPr>
            <a:lvl3pPr lvl="2" rtl="0">
              <a:spcBef>
                <a:spcPts val="0"/>
              </a:spcBef>
              <a:spcAft>
                <a:spcPts val="0"/>
              </a:spcAft>
              <a:buSzPts val="3500"/>
              <a:buNone/>
              <a:defRPr b="1"/>
            </a:lvl3pPr>
            <a:lvl4pPr lvl="3" rtl="0">
              <a:spcBef>
                <a:spcPts val="0"/>
              </a:spcBef>
              <a:spcAft>
                <a:spcPts val="0"/>
              </a:spcAft>
              <a:buSzPts val="3500"/>
              <a:buNone/>
              <a:defRPr b="1"/>
            </a:lvl4pPr>
            <a:lvl5pPr lvl="4" rtl="0">
              <a:spcBef>
                <a:spcPts val="0"/>
              </a:spcBef>
              <a:spcAft>
                <a:spcPts val="0"/>
              </a:spcAft>
              <a:buSzPts val="3500"/>
              <a:buNone/>
              <a:defRPr b="1"/>
            </a:lvl5pPr>
            <a:lvl6pPr lvl="5" rtl="0">
              <a:spcBef>
                <a:spcPts val="0"/>
              </a:spcBef>
              <a:spcAft>
                <a:spcPts val="0"/>
              </a:spcAft>
              <a:buSzPts val="3500"/>
              <a:buNone/>
              <a:defRPr b="1"/>
            </a:lvl6pPr>
            <a:lvl7pPr lvl="6" rtl="0">
              <a:spcBef>
                <a:spcPts val="0"/>
              </a:spcBef>
              <a:spcAft>
                <a:spcPts val="0"/>
              </a:spcAft>
              <a:buSzPts val="3500"/>
              <a:buNone/>
              <a:defRPr b="1"/>
            </a:lvl7pPr>
            <a:lvl8pPr lvl="7" rtl="0">
              <a:spcBef>
                <a:spcPts val="0"/>
              </a:spcBef>
              <a:spcAft>
                <a:spcPts val="0"/>
              </a:spcAft>
              <a:buSzPts val="3500"/>
              <a:buNone/>
              <a:defRPr b="1"/>
            </a:lvl8pPr>
            <a:lvl9pPr lvl="8" rtl="0">
              <a:spcBef>
                <a:spcPts val="0"/>
              </a:spcBef>
              <a:spcAft>
                <a:spcPts val="0"/>
              </a:spcAft>
              <a:buSzPts val="3500"/>
              <a:buNone/>
              <a:defRPr b="1"/>
            </a:lvl9pPr>
          </a:lstStyle>
          <a:p/>
        </p:txBody>
      </p:sp>
      <p:sp>
        <p:nvSpPr>
          <p:cNvPr id="99" name="Google Shape;99;p15"/>
          <p:cNvSpPr/>
          <p:nvPr>
            <p:ph idx="2" type="pic"/>
          </p:nvPr>
        </p:nvSpPr>
        <p:spPr>
          <a:xfrm>
            <a:off x="4602075" y="1656525"/>
            <a:ext cx="3826800" cy="2952000"/>
          </a:xfrm>
          <a:prstGeom prst="rect">
            <a:avLst/>
          </a:prstGeom>
          <a:noFill/>
          <a:ln cap="flat" cmpd="sng" w="19050">
            <a:solidFill>
              <a:schemeClr val="dk2"/>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00" name="Shape 100"/>
        <p:cNvGrpSpPr/>
        <p:nvPr/>
      </p:nvGrpSpPr>
      <p:grpSpPr>
        <a:xfrm>
          <a:off x="0" y="0"/>
          <a:ext cx="0" cy="0"/>
          <a:chOff x="0" y="0"/>
          <a:chExt cx="0" cy="0"/>
        </a:xfrm>
      </p:grpSpPr>
      <p:pic>
        <p:nvPicPr>
          <p:cNvPr id="101" name="Google Shape;101;p16"/>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102" name="Google Shape;102;p16"/>
          <p:cNvPicPr preferRelativeResize="0"/>
          <p:nvPr/>
        </p:nvPicPr>
        <p:blipFill rotWithShape="1">
          <a:blip r:embed="rId3">
            <a:alphaModFix/>
          </a:blip>
          <a:srcRect b="0" l="29" r="29" t="0"/>
          <a:stretch/>
        </p:blipFill>
        <p:spPr>
          <a:xfrm>
            <a:off x="4229" y="0"/>
            <a:ext cx="9135544" cy="5143501"/>
          </a:xfrm>
          <a:prstGeom prst="rect">
            <a:avLst/>
          </a:prstGeom>
          <a:noFill/>
          <a:ln>
            <a:noFill/>
          </a:ln>
        </p:spPr>
      </p:pic>
      <p:sp>
        <p:nvSpPr>
          <p:cNvPr id="103" name="Google Shape;103;p16"/>
          <p:cNvSpPr txBox="1"/>
          <p:nvPr>
            <p:ph idx="1" type="subTitle"/>
          </p:nvPr>
        </p:nvSpPr>
        <p:spPr>
          <a:xfrm>
            <a:off x="4987625" y="1752338"/>
            <a:ext cx="3436500" cy="2186700"/>
          </a:xfrm>
          <a:prstGeom prst="rect">
            <a:avLst/>
          </a:prstGeom>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 name="Google Shape;104;p16"/>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b="1"/>
            </a:lvl2pPr>
            <a:lvl3pPr lvl="2" rtl="0">
              <a:spcBef>
                <a:spcPts val="0"/>
              </a:spcBef>
              <a:spcAft>
                <a:spcPts val="0"/>
              </a:spcAft>
              <a:buSzPts val="3500"/>
              <a:buNone/>
              <a:defRPr b="1"/>
            </a:lvl3pPr>
            <a:lvl4pPr lvl="3" rtl="0">
              <a:spcBef>
                <a:spcPts val="0"/>
              </a:spcBef>
              <a:spcAft>
                <a:spcPts val="0"/>
              </a:spcAft>
              <a:buSzPts val="3500"/>
              <a:buNone/>
              <a:defRPr b="1"/>
            </a:lvl4pPr>
            <a:lvl5pPr lvl="4" rtl="0">
              <a:spcBef>
                <a:spcPts val="0"/>
              </a:spcBef>
              <a:spcAft>
                <a:spcPts val="0"/>
              </a:spcAft>
              <a:buSzPts val="3500"/>
              <a:buNone/>
              <a:defRPr b="1"/>
            </a:lvl5pPr>
            <a:lvl6pPr lvl="5" rtl="0">
              <a:spcBef>
                <a:spcPts val="0"/>
              </a:spcBef>
              <a:spcAft>
                <a:spcPts val="0"/>
              </a:spcAft>
              <a:buSzPts val="3500"/>
              <a:buNone/>
              <a:defRPr b="1"/>
            </a:lvl6pPr>
            <a:lvl7pPr lvl="6" rtl="0">
              <a:spcBef>
                <a:spcPts val="0"/>
              </a:spcBef>
              <a:spcAft>
                <a:spcPts val="0"/>
              </a:spcAft>
              <a:buSzPts val="3500"/>
              <a:buNone/>
              <a:defRPr b="1"/>
            </a:lvl7pPr>
            <a:lvl8pPr lvl="7" rtl="0">
              <a:spcBef>
                <a:spcPts val="0"/>
              </a:spcBef>
              <a:spcAft>
                <a:spcPts val="0"/>
              </a:spcAft>
              <a:buSzPts val="3500"/>
              <a:buNone/>
              <a:defRPr b="1"/>
            </a:lvl8pPr>
            <a:lvl9pPr lvl="8" rtl="0">
              <a:spcBef>
                <a:spcPts val="0"/>
              </a:spcBef>
              <a:spcAft>
                <a:spcPts val="0"/>
              </a:spcAft>
              <a:buSzPts val="3500"/>
              <a:buNone/>
              <a:defRPr b="1"/>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
    <p:spTree>
      <p:nvGrpSpPr>
        <p:cNvPr id="106" name="Shape 106"/>
        <p:cNvGrpSpPr/>
        <p:nvPr/>
      </p:nvGrpSpPr>
      <p:grpSpPr>
        <a:xfrm>
          <a:off x="0" y="0"/>
          <a:ext cx="0" cy="0"/>
          <a:chOff x="0" y="0"/>
          <a:chExt cx="0" cy="0"/>
        </a:xfrm>
      </p:grpSpPr>
      <p:pic>
        <p:nvPicPr>
          <p:cNvPr id="107" name="Google Shape;107;p17"/>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108" name="Google Shape;108;p17"/>
          <p:cNvPicPr preferRelativeResize="0"/>
          <p:nvPr/>
        </p:nvPicPr>
        <p:blipFill rotWithShape="1">
          <a:blip r:embed="rId3">
            <a:alphaModFix/>
          </a:blip>
          <a:srcRect b="0" l="29" r="29" t="0"/>
          <a:stretch/>
        </p:blipFill>
        <p:spPr>
          <a:xfrm>
            <a:off x="4229" y="0"/>
            <a:ext cx="9135540" cy="5143501"/>
          </a:xfrm>
          <a:prstGeom prst="rect">
            <a:avLst/>
          </a:prstGeom>
          <a:noFill/>
          <a:ln>
            <a:noFill/>
          </a:ln>
        </p:spPr>
      </p:pic>
      <p:sp>
        <p:nvSpPr>
          <p:cNvPr id="109" name="Google Shape;109;p17"/>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110" name="Google Shape;110;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1" name="Google Shape;111;p17"/>
          <p:cNvSpPr txBox="1"/>
          <p:nvPr>
            <p:ph idx="1" type="body"/>
          </p:nvPr>
        </p:nvSpPr>
        <p:spPr>
          <a:xfrm>
            <a:off x="720000" y="1152475"/>
            <a:ext cx="7704000" cy="3521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sz="1400">
                <a:solidFill>
                  <a:schemeClr val="lt1"/>
                </a:solidFill>
              </a:defRPr>
            </a:lvl1pPr>
            <a:lvl2pPr indent="-317500" lvl="1" marL="914400" rtl="0">
              <a:lnSpc>
                <a:spcPct val="115000"/>
              </a:lnSpc>
              <a:spcBef>
                <a:spcPts val="1000"/>
              </a:spcBef>
              <a:spcAft>
                <a:spcPts val="0"/>
              </a:spcAft>
              <a:buClr>
                <a:schemeClr val="lt1"/>
              </a:buClr>
              <a:buSzPts val="1400"/>
              <a:buChar char="○"/>
              <a:defRPr>
                <a:solidFill>
                  <a:schemeClr val="lt1"/>
                </a:solidFill>
              </a:defRPr>
            </a:lvl2pPr>
            <a:lvl3pPr indent="-317500" lvl="2" marL="1371600" rtl="0">
              <a:lnSpc>
                <a:spcPct val="115000"/>
              </a:lnSpc>
              <a:spcBef>
                <a:spcPts val="0"/>
              </a:spcBef>
              <a:spcAft>
                <a:spcPts val="0"/>
              </a:spcAft>
              <a:buClr>
                <a:schemeClr val="lt1"/>
              </a:buClr>
              <a:buSzPts val="1400"/>
              <a:buChar char="■"/>
              <a:defRPr>
                <a:solidFill>
                  <a:schemeClr val="lt1"/>
                </a:solidFill>
              </a:defRPr>
            </a:lvl3pPr>
            <a:lvl4pPr indent="-317500" lvl="3" marL="1828800" rtl="0">
              <a:lnSpc>
                <a:spcPct val="115000"/>
              </a:lnSpc>
              <a:spcBef>
                <a:spcPts val="0"/>
              </a:spcBef>
              <a:spcAft>
                <a:spcPts val="0"/>
              </a:spcAft>
              <a:buClr>
                <a:schemeClr val="lt1"/>
              </a:buClr>
              <a:buSzPts val="1400"/>
              <a:buChar char="●"/>
              <a:defRPr>
                <a:solidFill>
                  <a:schemeClr val="lt1"/>
                </a:solidFill>
              </a:defRPr>
            </a:lvl4pPr>
            <a:lvl5pPr indent="-317500" lvl="4" marL="2286000" rtl="0">
              <a:lnSpc>
                <a:spcPct val="115000"/>
              </a:lnSpc>
              <a:spcBef>
                <a:spcPts val="0"/>
              </a:spcBef>
              <a:spcAft>
                <a:spcPts val="0"/>
              </a:spcAft>
              <a:buClr>
                <a:schemeClr val="lt1"/>
              </a:buClr>
              <a:buSzPts val="1400"/>
              <a:buChar char="○"/>
              <a:defRPr>
                <a:solidFill>
                  <a:schemeClr val="lt1"/>
                </a:solidFill>
              </a:defRPr>
            </a:lvl5pPr>
            <a:lvl6pPr indent="-317500" lvl="5" marL="2743200" rtl="0">
              <a:lnSpc>
                <a:spcPct val="115000"/>
              </a:lnSpc>
              <a:spcBef>
                <a:spcPts val="0"/>
              </a:spcBef>
              <a:spcAft>
                <a:spcPts val="0"/>
              </a:spcAft>
              <a:buClr>
                <a:schemeClr val="lt1"/>
              </a:buClr>
              <a:buSzPts val="1400"/>
              <a:buChar char="■"/>
              <a:defRPr>
                <a:solidFill>
                  <a:schemeClr val="lt1"/>
                </a:solidFill>
              </a:defRPr>
            </a:lvl6pPr>
            <a:lvl7pPr indent="-317500" lvl="6" marL="3200400" rtl="0">
              <a:lnSpc>
                <a:spcPct val="115000"/>
              </a:lnSpc>
              <a:spcBef>
                <a:spcPts val="0"/>
              </a:spcBef>
              <a:spcAft>
                <a:spcPts val="0"/>
              </a:spcAft>
              <a:buClr>
                <a:schemeClr val="lt1"/>
              </a:buClr>
              <a:buSzPts val="1400"/>
              <a:buChar char="●"/>
              <a:defRPr>
                <a:solidFill>
                  <a:schemeClr val="lt1"/>
                </a:solidFill>
              </a:defRPr>
            </a:lvl7pPr>
            <a:lvl8pPr indent="-317500" lvl="7" marL="3657600" rtl="0">
              <a:lnSpc>
                <a:spcPct val="115000"/>
              </a:lnSpc>
              <a:spcBef>
                <a:spcPts val="0"/>
              </a:spcBef>
              <a:spcAft>
                <a:spcPts val="0"/>
              </a:spcAft>
              <a:buClr>
                <a:schemeClr val="lt1"/>
              </a:buClr>
              <a:buSzPts val="1400"/>
              <a:buChar char="○"/>
              <a:defRPr>
                <a:solidFill>
                  <a:schemeClr val="lt1"/>
                </a:solidFill>
              </a:defRPr>
            </a:lvl8pPr>
            <a:lvl9pPr indent="-317500" lvl="8" marL="4114800" rtl="0">
              <a:lnSpc>
                <a:spcPct val="115000"/>
              </a:lnSpc>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12" name="Shape 112"/>
        <p:cNvGrpSpPr/>
        <p:nvPr/>
      </p:nvGrpSpPr>
      <p:grpSpPr>
        <a:xfrm>
          <a:off x="0" y="0"/>
          <a:ext cx="0" cy="0"/>
          <a:chOff x="0" y="0"/>
          <a:chExt cx="0" cy="0"/>
        </a:xfrm>
      </p:grpSpPr>
      <p:pic>
        <p:nvPicPr>
          <p:cNvPr id="113" name="Google Shape;113;p18"/>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114" name="Google Shape;114;p18"/>
          <p:cNvPicPr preferRelativeResize="0"/>
          <p:nvPr/>
        </p:nvPicPr>
        <p:blipFill rotWithShape="1">
          <a:blip r:embed="rId3">
            <a:alphaModFix/>
          </a:blip>
          <a:srcRect b="0" l="29" r="29" t="0"/>
          <a:stretch/>
        </p:blipFill>
        <p:spPr>
          <a:xfrm rot="10800000">
            <a:off x="4230" y="0"/>
            <a:ext cx="9135540" cy="5143501"/>
          </a:xfrm>
          <a:prstGeom prst="rect">
            <a:avLst/>
          </a:prstGeom>
          <a:noFill/>
          <a:ln>
            <a:noFill/>
          </a:ln>
        </p:spPr>
      </p:pic>
      <p:sp>
        <p:nvSpPr>
          <p:cNvPr id="115" name="Google Shape;115;p18"/>
          <p:cNvSpPr txBox="1"/>
          <p:nvPr>
            <p:ph idx="1" type="subTitle"/>
          </p:nvPr>
        </p:nvSpPr>
        <p:spPr>
          <a:xfrm>
            <a:off x="720000" y="2859400"/>
            <a:ext cx="1950000" cy="450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16" name="Google Shape;116;p18"/>
          <p:cNvSpPr txBox="1"/>
          <p:nvPr>
            <p:ph idx="2" type="subTitle"/>
          </p:nvPr>
        </p:nvSpPr>
        <p:spPr>
          <a:xfrm>
            <a:off x="720000" y="3310001"/>
            <a:ext cx="1950000" cy="106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18"/>
          <p:cNvSpPr txBox="1"/>
          <p:nvPr>
            <p:ph idx="3" type="subTitle"/>
          </p:nvPr>
        </p:nvSpPr>
        <p:spPr>
          <a:xfrm>
            <a:off x="3596951" y="3310001"/>
            <a:ext cx="1950000" cy="106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8" name="Google Shape;118;p18"/>
          <p:cNvSpPr txBox="1"/>
          <p:nvPr>
            <p:ph idx="4" type="subTitle"/>
          </p:nvPr>
        </p:nvSpPr>
        <p:spPr>
          <a:xfrm>
            <a:off x="6479000" y="3309999"/>
            <a:ext cx="1950000" cy="106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 name="Google Shape;119;p18"/>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120" name="Google Shape;12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18"/>
          <p:cNvSpPr txBox="1"/>
          <p:nvPr>
            <p:ph idx="5" type="subTitle"/>
          </p:nvPr>
        </p:nvSpPr>
        <p:spPr>
          <a:xfrm>
            <a:off x="3596951" y="2859400"/>
            <a:ext cx="1950000" cy="450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22" name="Google Shape;122;p18"/>
          <p:cNvSpPr txBox="1"/>
          <p:nvPr>
            <p:ph idx="6" type="subTitle"/>
          </p:nvPr>
        </p:nvSpPr>
        <p:spPr>
          <a:xfrm>
            <a:off x="6479000" y="2859400"/>
            <a:ext cx="1950000" cy="450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23" name="Shape 123"/>
        <p:cNvGrpSpPr/>
        <p:nvPr/>
      </p:nvGrpSpPr>
      <p:grpSpPr>
        <a:xfrm>
          <a:off x="0" y="0"/>
          <a:ext cx="0" cy="0"/>
          <a:chOff x="0" y="0"/>
          <a:chExt cx="0" cy="0"/>
        </a:xfrm>
      </p:grpSpPr>
      <p:pic>
        <p:nvPicPr>
          <p:cNvPr id="124" name="Google Shape;124;p19"/>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125" name="Google Shape;125;p19"/>
          <p:cNvPicPr preferRelativeResize="0"/>
          <p:nvPr/>
        </p:nvPicPr>
        <p:blipFill rotWithShape="1">
          <a:blip r:embed="rId3">
            <a:alphaModFix/>
          </a:blip>
          <a:srcRect b="0" l="29" r="29" t="0"/>
          <a:stretch/>
        </p:blipFill>
        <p:spPr>
          <a:xfrm>
            <a:off x="4229" y="0"/>
            <a:ext cx="9135544" cy="5143501"/>
          </a:xfrm>
          <a:prstGeom prst="rect">
            <a:avLst/>
          </a:prstGeom>
          <a:noFill/>
          <a:ln>
            <a:noFill/>
          </a:ln>
        </p:spPr>
      </p:pic>
      <p:sp>
        <p:nvSpPr>
          <p:cNvPr id="126" name="Google Shape;126;p19"/>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127" name="Google Shape;127;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 name="Google Shape;128;p19"/>
          <p:cNvSpPr txBox="1"/>
          <p:nvPr>
            <p:ph idx="1" type="subTitle"/>
          </p:nvPr>
        </p:nvSpPr>
        <p:spPr>
          <a:xfrm>
            <a:off x="5698225" y="1785913"/>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19"/>
          <p:cNvSpPr txBox="1"/>
          <p:nvPr>
            <p:ph idx="2" type="subTitle"/>
          </p:nvPr>
        </p:nvSpPr>
        <p:spPr>
          <a:xfrm>
            <a:off x="5698225" y="1327350"/>
            <a:ext cx="2336400" cy="431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30" name="Google Shape;130;p19"/>
          <p:cNvSpPr txBox="1"/>
          <p:nvPr>
            <p:ph idx="3" type="subTitle"/>
          </p:nvPr>
        </p:nvSpPr>
        <p:spPr>
          <a:xfrm>
            <a:off x="5698225" y="2954800"/>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19"/>
          <p:cNvSpPr txBox="1"/>
          <p:nvPr>
            <p:ph idx="4" type="subTitle"/>
          </p:nvPr>
        </p:nvSpPr>
        <p:spPr>
          <a:xfrm>
            <a:off x="5698225" y="2496106"/>
            <a:ext cx="2336400" cy="431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32" name="Google Shape;132;p19"/>
          <p:cNvSpPr txBox="1"/>
          <p:nvPr>
            <p:ph idx="5" type="subTitle"/>
          </p:nvPr>
        </p:nvSpPr>
        <p:spPr>
          <a:xfrm>
            <a:off x="5698225" y="4123688"/>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3" name="Google Shape;133;p19"/>
          <p:cNvSpPr txBox="1"/>
          <p:nvPr>
            <p:ph idx="6" type="subTitle"/>
          </p:nvPr>
        </p:nvSpPr>
        <p:spPr>
          <a:xfrm>
            <a:off x="5698225" y="3664975"/>
            <a:ext cx="2336400" cy="431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34" name="Shape 134"/>
        <p:cNvGrpSpPr/>
        <p:nvPr/>
      </p:nvGrpSpPr>
      <p:grpSpPr>
        <a:xfrm>
          <a:off x="0" y="0"/>
          <a:ext cx="0" cy="0"/>
          <a:chOff x="0" y="0"/>
          <a:chExt cx="0" cy="0"/>
        </a:xfrm>
      </p:grpSpPr>
      <p:pic>
        <p:nvPicPr>
          <p:cNvPr id="135" name="Google Shape;135;p20"/>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136" name="Google Shape;136;p20"/>
          <p:cNvPicPr preferRelativeResize="0"/>
          <p:nvPr/>
        </p:nvPicPr>
        <p:blipFill rotWithShape="1">
          <a:blip r:embed="rId3">
            <a:alphaModFix/>
          </a:blip>
          <a:srcRect b="0" l="29" r="29" t="0"/>
          <a:stretch/>
        </p:blipFill>
        <p:spPr>
          <a:xfrm rot="10800000">
            <a:off x="4230" y="0"/>
            <a:ext cx="9135540" cy="5143501"/>
          </a:xfrm>
          <a:prstGeom prst="rect">
            <a:avLst/>
          </a:prstGeom>
          <a:noFill/>
          <a:ln>
            <a:noFill/>
          </a:ln>
        </p:spPr>
      </p:pic>
      <p:sp>
        <p:nvSpPr>
          <p:cNvPr id="137" name="Google Shape;137;p20"/>
          <p:cNvSpPr txBox="1"/>
          <p:nvPr>
            <p:ph idx="1" type="subTitle"/>
          </p:nvPr>
        </p:nvSpPr>
        <p:spPr>
          <a:xfrm>
            <a:off x="4159100" y="1371600"/>
            <a:ext cx="4269900" cy="392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38" name="Google Shape;138;p20"/>
          <p:cNvSpPr txBox="1"/>
          <p:nvPr>
            <p:ph idx="2" type="subTitle"/>
          </p:nvPr>
        </p:nvSpPr>
        <p:spPr>
          <a:xfrm>
            <a:off x="4159100" y="1667597"/>
            <a:ext cx="4269900" cy="392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20"/>
          <p:cNvSpPr txBox="1"/>
          <p:nvPr>
            <p:ph idx="3" type="subTitle"/>
          </p:nvPr>
        </p:nvSpPr>
        <p:spPr>
          <a:xfrm>
            <a:off x="4159100" y="3366799"/>
            <a:ext cx="4269900" cy="392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20"/>
          <p:cNvSpPr txBox="1"/>
          <p:nvPr>
            <p:ph idx="4" type="subTitle"/>
          </p:nvPr>
        </p:nvSpPr>
        <p:spPr>
          <a:xfrm>
            <a:off x="4159100" y="2517198"/>
            <a:ext cx="4269900" cy="392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20"/>
          <p:cNvSpPr txBox="1"/>
          <p:nvPr>
            <p:ph idx="5" type="subTitle"/>
          </p:nvPr>
        </p:nvSpPr>
        <p:spPr>
          <a:xfrm>
            <a:off x="4159100" y="4216399"/>
            <a:ext cx="4269900" cy="392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2" name="Google Shape;142;p20"/>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143" name="Google Shape;143;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4" name="Google Shape;144;p20"/>
          <p:cNvSpPr txBox="1"/>
          <p:nvPr>
            <p:ph idx="6" type="subTitle"/>
          </p:nvPr>
        </p:nvSpPr>
        <p:spPr>
          <a:xfrm>
            <a:off x="4159100" y="2221200"/>
            <a:ext cx="4269900" cy="392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45" name="Google Shape;145;p20"/>
          <p:cNvSpPr txBox="1"/>
          <p:nvPr>
            <p:ph idx="7" type="subTitle"/>
          </p:nvPr>
        </p:nvSpPr>
        <p:spPr>
          <a:xfrm>
            <a:off x="4159100" y="3070800"/>
            <a:ext cx="4269900" cy="392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46" name="Google Shape;146;p20"/>
          <p:cNvSpPr txBox="1"/>
          <p:nvPr>
            <p:ph idx="8" type="subTitle"/>
          </p:nvPr>
        </p:nvSpPr>
        <p:spPr>
          <a:xfrm>
            <a:off x="4159100" y="3920399"/>
            <a:ext cx="4269900" cy="392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pic>
        <p:nvPicPr>
          <p:cNvPr id="16" name="Google Shape;16;p3"/>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17" name="Google Shape;17;p3"/>
          <p:cNvPicPr preferRelativeResize="0"/>
          <p:nvPr/>
        </p:nvPicPr>
        <p:blipFill rotWithShape="1">
          <a:blip r:embed="rId3">
            <a:alphaModFix/>
          </a:blip>
          <a:srcRect b="0" l="29" r="29" t="0"/>
          <a:stretch/>
        </p:blipFill>
        <p:spPr>
          <a:xfrm rot="10800000">
            <a:off x="4230" y="0"/>
            <a:ext cx="9135540" cy="5143501"/>
          </a:xfrm>
          <a:prstGeom prst="rect">
            <a:avLst/>
          </a:prstGeom>
          <a:noFill/>
          <a:ln>
            <a:noFill/>
          </a:ln>
        </p:spPr>
      </p:pic>
      <p:sp>
        <p:nvSpPr>
          <p:cNvPr id="18" name="Google Shape;18;p3"/>
          <p:cNvSpPr txBox="1"/>
          <p:nvPr>
            <p:ph type="title"/>
          </p:nvPr>
        </p:nvSpPr>
        <p:spPr>
          <a:xfrm>
            <a:off x="715100" y="2294075"/>
            <a:ext cx="77112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b="1" sz="34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715150" y="1293925"/>
            <a:ext cx="7711200" cy="11526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b="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 name="Google Shape;20;p3"/>
          <p:cNvSpPr txBox="1"/>
          <p:nvPr>
            <p:ph idx="1" type="subTitle"/>
          </p:nvPr>
        </p:nvSpPr>
        <p:spPr>
          <a:xfrm>
            <a:off x="715175" y="4163900"/>
            <a:ext cx="7711200" cy="44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 name="Google Shape;21;p3"/>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1_1_1_1_2">
    <p:spTree>
      <p:nvGrpSpPr>
        <p:cNvPr id="147" name="Shape 147"/>
        <p:cNvGrpSpPr/>
        <p:nvPr/>
      </p:nvGrpSpPr>
      <p:grpSpPr>
        <a:xfrm>
          <a:off x="0" y="0"/>
          <a:ext cx="0" cy="0"/>
          <a:chOff x="0" y="0"/>
          <a:chExt cx="0" cy="0"/>
        </a:xfrm>
      </p:grpSpPr>
      <p:pic>
        <p:nvPicPr>
          <p:cNvPr id="148" name="Google Shape;148;p21"/>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149" name="Google Shape;149;p21"/>
          <p:cNvPicPr preferRelativeResize="0"/>
          <p:nvPr/>
        </p:nvPicPr>
        <p:blipFill rotWithShape="1">
          <a:blip r:embed="rId3">
            <a:alphaModFix/>
          </a:blip>
          <a:srcRect b="0" l="29" r="29" t="0"/>
          <a:stretch/>
        </p:blipFill>
        <p:spPr>
          <a:xfrm rot="10800000">
            <a:off x="4255" y="0"/>
            <a:ext cx="9135540" cy="5143501"/>
          </a:xfrm>
          <a:prstGeom prst="rect">
            <a:avLst/>
          </a:prstGeom>
          <a:noFill/>
          <a:ln>
            <a:noFill/>
          </a:ln>
        </p:spPr>
      </p:pic>
      <p:sp>
        <p:nvSpPr>
          <p:cNvPr id="150" name="Google Shape;150;p21"/>
          <p:cNvSpPr txBox="1"/>
          <p:nvPr>
            <p:ph idx="1" type="subTitle"/>
          </p:nvPr>
        </p:nvSpPr>
        <p:spPr>
          <a:xfrm>
            <a:off x="715100" y="1586350"/>
            <a:ext cx="3039300" cy="393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51" name="Google Shape;151;p21"/>
          <p:cNvSpPr txBox="1"/>
          <p:nvPr>
            <p:ph idx="2" type="subTitle"/>
          </p:nvPr>
        </p:nvSpPr>
        <p:spPr>
          <a:xfrm>
            <a:off x="715100" y="1979950"/>
            <a:ext cx="3039300" cy="521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21"/>
          <p:cNvSpPr txBox="1"/>
          <p:nvPr>
            <p:ph idx="3" type="subTitle"/>
          </p:nvPr>
        </p:nvSpPr>
        <p:spPr>
          <a:xfrm>
            <a:off x="5389601" y="1979950"/>
            <a:ext cx="3039300" cy="521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21"/>
          <p:cNvSpPr txBox="1"/>
          <p:nvPr>
            <p:ph idx="4" type="subTitle"/>
          </p:nvPr>
        </p:nvSpPr>
        <p:spPr>
          <a:xfrm>
            <a:off x="715100" y="3997050"/>
            <a:ext cx="3039300" cy="521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21"/>
          <p:cNvSpPr txBox="1"/>
          <p:nvPr>
            <p:ph idx="5" type="subTitle"/>
          </p:nvPr>
        </p:nvSpPr>
        <p:spPr>
          <a:xfrm>
            <a:off x="5389601" y="3997050"/>
            <a:ext cx="3039300" cy="521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1"/>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156" name="Google Shape;15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 name="Google Shape;157;p21"/>
          <p:cNvSpPr txBox="1"/>
          <p:nvPr>
            <p:ph idx="6" type="subTitle"/>
          </p:nvPr>
        </p:nvSpPr>
        <p:spPr>
          <a:xfrm>
            <a:off x="715100" y="3603450"/>
            <a:ext cx="3039300" cy="393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58" name="Google Shape;158;p21"/>
          <p:cNvSpPr txBox="1"/>
          <p:nvPr>
            <p:ph idx="7" type="subTitle"/>
          </p:nvPr>
        </p:nvSpPr>
        <p:spPr>
          <a:xfrm>
            <a:off x="5389600" y="1586350"/>
            <a:ext cx="3039300" cy="393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59" name="Google Shape;159;p21"/>
          <p:cNvSpPr txBox="1"/>
          <p:nvPr>
            <p:ph idx="8" type="subTitle"/>
          </p:nvPr>
        </p:nvSpPr>
        <p:spPr>
          <a:xfrm>
            <a:off x="5389600" y="3603450"/>
            <a:ext cx="3039300" cy="393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0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60" name="Shape 160"/>
        <p:cNvGrpSpPr/>
        <p:nvPr/>
      </p:nvGrpSpPr>
      <p:grpSpPr>
        <a:xfrm>
          <a:off x="0" y="0"/>
          <a:ext cx="0" cy="0"/>
          <a:chOff x="0" y="0"/>
          <a:chExt cx="0" cy="0"/>
        </a:xfrm>
      </p:grpSpPr>
      <p:pic>
        <p:nvPicPr>
          <p:cNvPr id="161" name="Google Shape;161;p22"/>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162" name="Google Shape;162;p22"/>
          <p:cNvPicPr preferRelativeResize="0"/>
          <p:nvPr/>
        </p:nvPicPr>
        <p:blipFill rotWithShape="1">
          <a:blip r:embed="rId3">
            <a:alphaModFix/>
          </a:blip>
          <a:srcRect b="0" l="29" r="29" t="0"/>
          <a:stretch/>
        </p:blipFill>
        <p:spPr>
          <a:xfrm>
            <a:off x="4229" y="0"/>
            <a:ext cx="9135544" cy="5143501"/>
          </a:xfrm>
          <a:prstGeom prst="rect">
            <a:avLst/>
          </a:prstGeom>
          <a:noFill/>
          <a:ln>
            <a:noFill/>
          </a:ln>
        </p:spPr>
      </p:pic>
      <p:sp>
        <p:nvSpPr>
          <p:cNvPr id="163" name="Google Shape;163;p22"/>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164" name="Google Shape;164;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b="1"/>
            </a:lvl2pPr>
            <a:lvl3pPr lvl="2" rtl="0">
              <a:spcBef>
                <a:spcPts val="0"/>
              </a:spcBef>
              <a:spcAft>
                <a:spcPts val="0"/>
              </a:spcAft>
              <a:buSzPts val="3500"/>
              <a:buNone/>
              <a:defRPr b="1"/>
            </a:lvl3pPr>
            <a:lvl4pPr lvl="3" rtl="0">
              <a:spcBef>
                <a:spcPts val="0"/>
              </a:spcBef>
              <a:spcAft>
                <a:spcPts val="0"/>
              </a:spcAft>
              <a:buSzPts val="3500"/>
              <a:buNone/>
              <a:defRPr b="1"/>
            </a:lvl4pPr>
            <a:lvl5pPr lvl="4" rtl="0">
              <a:spcBef>
                <a:spcPts val="0"/>
              </a:spcBef>
              <a:spcAft>
                <a:spcPts val="0"/>
              </a:spcAft>
              <a:buSzPts val="3500"/>
              <a:buNone/>
              <a:defRPr b="1"/>
            </a:lvl5pPr>
            <a:lvl6pPr lvl="5" rtl="0">
              <a:spcBef>
                <a:spcPts val="0"/>
              </a:spcBef>
              <a:spcAft>
                <a:spcPts val="0"/>
              </a:spcAft>
              <a:buSzPts val="3500"/>
              <a:buNone/>
              <a:defRPr b="1"/>
            </a:lvl6pPr>
            <a:lvl7pPr lvl="6" rtl="0">
              <a:spcBef>
                <a:spcPts val="0"/>
              </a:spcBef>
              <a:spcAft>
                <a:spcPts val="0"/>
              </a:spcAft>
              <a:buSzPts val="3500"/>
              <a:buNone/>
              <a:defRPr b="1"/>
            </a:lvl7pPr>
            <a:lvl8pPr lvl="7" rtl="0">
              <a:spcBef>
                <a:spcPts val="0"/>
              </a:spcBef>
              <a:spcAft>
                <a:spcPts val="0"/>
              </a:spcAft>
              <a:buSzPts val="3500"/>
              <a:buNone/>
              <a:defRPr b="1"/>
            </a:lvl8pPr>
            <a:lvl9pPr lvl="8" rtl="0">
              <a:spcBef>
                <a:spcPts val="0"/>
              </a:spcBef>
              <a:spcAft>
                <a:spcPts val="0"/>
              </a:spcAft>
              <a:buSzPts val="3500"/>
              <a:buNone/>
              <a:defRPr b="1"/>
            </a:lvl9pPr>
          </a:lstStyle>
          <a:p/>
        </p:txBody>
      </p:sp>
      <p:sp>
        <p:nvSpPr>
          <p:cNvPr id="165" name="Google Shape;165;p22"/>
          <p:cNvSpPr txBox="1"/>
          <p:nvPr>
            <p:ph idx="1" type="subTitle"/>
          </p:nvPr>
        </p:nvSpPr>
        <p:spPr>
          <a:xfrm>
            <a:off x="720000" y="2266299"/>
            <a:ext cx="23364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2"/>
          <p:cNvSpPr txBox="1"/>
          <p:nvPr>
            <p:ph idx="2" type="subTitle"/>
          </p:nvPr>
        </p:nvSpPr>
        <p:spPr>
          <a:xfrm>
            <a:off x="720000" y="1901550"/>
            <a:ext cx="2336400" cy="44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67" name="Google Shape;167;p22"/>
          <p:cNvSpPr txBox="1"/>
          <p:nvPr>
            <p:ph idx="3" type="subTitle"/>
          </p:nvPr>
        </p:nvSpPr>
        <p:spPr>
          <a:xfrm>
            <a:off x="3403800" y="2266299"/>
            <a:ext cx="23364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22"/>
          <p:cNvSpPr txBox="1"/>
          <p:nvPr>
            <p:ph idx="4" type="subTitle"/>
          </p:nvPr>
        </p:nvSpPr>
        <p:spPr>
          <a:xfrm>
            <a:off x="3403800" y="1901550"/>
            <a:ext cx="2336400" cy="44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69" name="Google Shape;169;p22"/>
          <p:cNvSpPr txBox="1"/>
          <p:nvPr>
            <p:ph idx="5" type="subTitle"/>
          </p:nvPr>
        </p:nvSpPr>
        <p:spPr>
          <a:xfrm>
            <a:off x="6087600" y="2266299"/>
            <a:ext cx="23364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0" name="Google Shape;170;p22"/>
          <p:cNvSpPr txBox="1"/>
          <p:nvPr>
            <p:ph idx="6" type="subTitle"/>
          </p:nvPr>
        </p:nvSpPr>
        <p:spPr>
          <a:xfrm>
            <a:off x="6087600" y="1901550"/>
            <a:ext cx="2336400" cy="44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71" name="Google Shape;171;p22"/>
          <p:cNvSpPr txBox="1"/>
          <p:nvPr>
            <p:ph idx="7" type="subTitle"/>
          </p:nvPr>
        </p:nvSpPr>
        <p:spPr>
          <a:xfrm>
            <a:off x="720000" y="4035799"/>
            <a:ext cx="23364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22"/>
          <p:cNvSpPr txBox="1"/>
          <p:nvPr>
            <p:ph idx="8" type="subTitle"/>
          </p:nvPr>
        </p:nvSpPr>
        <p:spPr>
          <a:xfrm>
            <a:off x="720000" y="3671050"/>
            <a:ext cx="2336400" cy="44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73" name="Google Shape;173;p22"/>
          <p:cNvSpPr txBox="1"/>
          <p:nvPr>
            <p:ph idx="9" type="subTitle"/>
          </p:nvPr>
        </p:nvSpPr>
        <p:spPr>
          <a:xfrm>
            <a:off x="3403800" y="4035799"/>
            <a:ext cx="23364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2"/>
          <p:cNvSpPr txBox="1"/>
          <p:nvPr>
            <p:ph idx="13" type="subTitle"/>
          </p:nvPr>
        </p:nvSpPr>
        <p:spPr>
          <a:xfrm>
            <a:off x="3403800" y="3671050"/>
            <a:ext cx="2336400" cy="44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175" name="Google Shape;175;p22"/>
          <p:cNvSpPr txBox="1"/>
          <p:nvPr>
            <p:ph idx="14" type="subTitle"/>
          </p:nvPr>
        </p:nvSpPr>
        <p:spPr>
          <a:xfrm>
            <a:off x="6087600" y="4035799"/>
            <a:ext cx="23364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2"/>
          <p:cNvSpPr txBox="1"/>
          <p:nvPr>
            <p:ph idx="15" type="subTitle"/>
          </p:nvPr>
        </p:nvSpPr>
        <p:spPr>
          <a:xfrm>
            <a:off x="6087600" y="3671050"/>
            <a:ext cx="2336400" cy="44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177" name="Shape 177"/>
        <p:cNvGrpSpPr/>
        <p:nvPr/>
      </p:nvGrpSpPr>
      <p:grpSpPr>
        <a:xfrm>
          <a:off x="0" y="0"/>
          <a:ext cx="0" cy="0"/>
          <a:chOff x="0" y="0"/>
          <a:chExt cx="0" cy="0"/>
        </a:xfrm>
      </p:grpSpPr>
      <p:pic>
        <p:nvPicPr>
          <p:cNvPr id="178" name="Google Shape;178;p23"/>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179" name="Google Shape;179;p23"/>
          <p:cNvPicPr preferRelativeResize="0"/>
          <p:nvPr/>
        </p:nvPicPr>
        <p:blipFill rotWithShape="1">
          <a:blip r:embed="rId3">
            <a:alphaModFix/>
          </a:blip>
          <a:srcRect b="0" l="29" r="29" t="0"/>
          <a:stretch/>
        </p:blipFill>
        <p:spPr>
          <a:xfrm rot="10800000">
            <a:off x="4230" y="0"/>
            <a:ext cx="9135540" cy="5143501"/>
          </a:xfrm>
          <a:prstGeom prst="rect">
            <a:avLst/>
          </a:prstGeom>
          <a:noFill/>
          <a:ln>
            <a:noFill/>
          </a:ln>
        </p:spPr>
      </p:pic>
      <p:sp>
        <p:nvSpPr>
          <p:cNvPr id="180" name="Google Shape;180;p23"/>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1" name="Google Shape;181;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spTree>
      <p:nvGrpSpPr>
        <p:cNvPr id="182" name="Shape 182"/>
        <p:cNvGrpSpPr/>
        <p:nvPr/>
      </p:nvGrpSpPr>
      <p:grpSpPr>
        <a:xfrm>
          <a:off x="0" y="0"/>
          <a:ext cx="0" cy="0"/>
          <a:chOff x="0" y="0"/>
          <a:chExt cx="0" cy="0"/>
        </a:xfrm>
      </p:grpSpPr>
      <p:pic>
        <p:nvPicPr>
          <p:cNvPr id="183" name="Google Shape;183;p24"/>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184" name="Google Shape;184;p24"/>
          <p:cNvPicPr preferRelativeResize="0"/>
          <p:nvPr/>
        </p:nvPicPr>
        <p:blipFill rotWithShape="1">
          <a:blip r:embed="rId3">
            <a:alphaModFix/>
          </a:blip>
          <a:srcRect b="0" l="29" r="29" t="0"/>
          <a:stretch/>
        </p:blipFill>
        <p:spPr>
          <a:xfrm rot="10800000">
            <a:off x="4226" y="0"/>
            <a:ext cx="9135544" cy="5143501"/>
          </a:xfrm>
          <a:prstGeom prst="rect">
            <a:avLst/>
          </a:prstGeom>
          <a:noFill/>
          <a:ln>
            <a:noFill/>
          </a:ln>
        </p:spPr>
      </p:pic>
      <p:sp>
        <p:nvSpPr>
          <p:cNvPr id="185" name="Google Shape;185;p24"/>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86" name="Google Shape;186;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spTree>
      <p:nvGrpSpPr>
        <p:cNvPr id="187" name="Shape 187"/>
        <p:cNvGrpSpPr/>
        <p:nvPr/>
      </p:nvGrpSpPr>
      <p:grpSpPr>
        <a:xfrm>
          <a:off x="0" y="0"/>
          <a:ext cx="0" cy="0"/>
          <a:chOff x="0" y="0"/>
          <a:chExt cx="0" cy="0"/>
        </a:xfrm>
      </p:grpSpPr>
      <p:pic>
        <p:nvPicPr>
          <p:cNvPr id="188" name="Google Shape;188;p25"/>
          <p:cNvPicPr preferRelativeResize="0"/>
          <p:nvPr/>
        </p:nvPicPr>
        <p:blipFill rotWithShape="1">
          <a:blip r:embed="rId2">
            <a:alphaModFix/>
          </a:blip>
          <a:srcRect b="0" l="69" r="59" t="0"/>
          <a:stretch/>
        </p:blipFill>
        <p:spPr>
          <a:xfrm flipH="1">
            <a:off x="100" y="-1"/>
            <a:ext cx="9144000" cy="5143500"/>
          </a:xfrm>
          <a:prstGeom prst="rect">
            <a:avLst/>
          </a:prstGeom>
          <a:noFill/>
          <a:ln>
            <a:noFill/>
          </a:ln>
        </p:spPr>
      </p:pic>
      <p:pic>
        <p:nvPicPr>
          <p:cNvPr id="189" name="Google Shape;189;p25"/>
          <p:cNvPicPr preferRelativeResize="0"/>
          <p:nvPr/>
        </p:nvPicPr>
        <p:blipFill rotWithShape="1">
          <a:blip r:embed="rId3">
            <a:alphaModFix/>
          </a:blip>
          <a:srcRect b="0" l="29" r="29" t="0"/>
          <a:stretch/>
        </p:blipFill>
        <p:spPr>
          <a:xfrm flipH="1">
            <a:off x="4326" y="-1"/>
            <a:ext cx="9135544" cy="5143501"/>
          </a:xfrm>
          <a:prstGeom prst="rect">
            <a:avLst/>
          </a:prstGeom>
          <a:noFill/>
          <a:ln>
            <a:noFill/>
          </a:ln>
        </p:spPr>
      </p:pic>
      <p:sp>
        <p:nvSpPr>
          <p:cNvPr id="190" name="Google Shape;190;p25"/>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91" name="Google Shape;191;p25"/>
          <p:cNvSpPr txBox="1"/>
          <p:nvPr>
            <p:ph type="title"/>
          </p:nvPr>
        </p:nvSpPr>
        <p:spPr>
          <a:xfrm>
            <a:off x="720000" y="445025"/>
            <a:ext cx="7704000" cy="926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_1_1_1">
    <p:spTree>
      <p:nvGrpSpPr>
        <p:cNvPr id="192" name="Shape 192"/>
        <p:cNvGrpSpPr/>
        <p:nvPr/>
      </p:nvGrpSpPr>
      <p:grpSpPr>
        <a:xfrm>
          <a:off x="0" y="0"/>
          <a:ext cx="0" cy="0"/>
          <a:chOff x="0" y="0"/>
          <a:chExt cx="0" cy="0"/>
        </a:xfrm>
      </p:grpSpPr>
      <p:pic>
        <p:nvPicPr>
          <p:cNvPr id="193" name="Google Shape;193;p26"/>
          <p:cNvPicPr preferRelativeResize="0"/>
          <p:nvPr/>
        </p:nvPicPr>
        <p:blipFill rotWithShape="1">
          <a:blip r:embed="rId2">
            <a:alphaModFix/>
          </a:blip>
          <a:srcRect b="0" l="69" r="59" t="0"/>
          <a:stretch/>
        </p:blipFill>
        <p:spPr>
          <a:xfrm flipH="1" rot="10800000">
            <a:off x="100" y="0"/>
            <a:ext cx="9144000" cy="5143500"/>
          </a:xfrm>
          <a:prstGeom prst="rect">
            <a:avLst/>
          </a:prstGeom>
          <a:noFill/>
          <a:ln>
            <a:noFill/>
          </a:ln>
        </p:spPr>
      </p:pic>
      <p:pic>
        <p:nvPicPr>
          <p:cNvPr id="194" name="Google Shape;194;p26"/>
          <p:cNvPicPr preferRelativeResize="0"/>
          <p:nvPr/>
        </p:nvPicPr>
        <p:blipFill rotWithShape="1">
          <a:blip r:embed="rId3">
            <a:alphaModFix/>
          </a:blip>
          <a:srcRect b="0" l="29" r="29" t="0"/>
          <a:stretch/>
        </p:blipFill>
        <p:spPr>
          <a:xfrm flipH="1" rot="10800000">
            <a:off x="4329" y="-1"/>
            <a:ext cx="9135544" cy="5143501"/>
          </a:xfrm>
          <a:prstGeom prst="rect">
            <a:avLst/>
          </a:prstGeom>
          <a:noFill/>
          <a:ln>
            <a:noFill/>
          </a:ln>
        </p:spPr>
      </p:pic>
      <p:sp>
        <p:nvSpPr>
          <p:cNvPr id="195" name="Google Shape;195;p26"/>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96" name="Google Shape;196;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_1_1_1_1">
    <p:spTree>
      <p:nvGrpSpPr>
        <p:cNvPr id="197" name="Shape 197"/>
        <p:cNvGrpSpPr/>
        <p:nvPr/>
      </p:nvGrpSpPr>
      <p:grpSpPr>
        <a:xfrm>
          <a:off x="0" y="0"/>
          <a:ext cx="0" cy="0"/>
          <a:chOff x="0" y="0"/>
          <a:chExt cx="0" cy="0"/>
        </a:xfrm>
      </p:grpSpPr>
      <p:pic>
        <p:nvPicPr>
          <p:cNvPr id="198" name="Google Shape;198;p27"/>
          <p:cNvPicPr preferRelativeResize="0"/>
          <p:nvPr/>
        </p:nvPicPr>
        <p:blipFill rotWithShape="1">
          <a:blip r:embed="rId2">
            <a:alphaModFix/>
          </a:blip>
          <a:srcRect b="0" l="69" r="59" t="0"/>
          <a:stretch/>
        </p:blipFill>
        <p:spPr>
          <a:xfrm flipH="1" rot="10800000">
            <a:off x="0" y="0"/>
            <a:ext cx="9144000" cy="5143500"/>
          </a:xfrm>
          <a:prstGeom prst="rect">
            <a:avLst/>
          </a:prstGeom>
          <a:noFill/>
          <a:ln>
            <a:noFill/>
          </a:ln>
        </p:spPr>
      </p:pic>
      <p:pic>
        <p:nvPicPr>
          <p:cNvPr id="199" name="Google Shape;199;p27"/>
          <p:cNvPicPr preferRelativeResize="0"/>
          <p:nvPr/>
        </p:nvPicPr>
        <p:blipFill rotWithShape="1">
          <a:blip r:embed="rId3">
            <a:alphaModFix/>
          </a:blip>
          <a:srcRect b="0" l="29" r="29" t="0"/>
          <a:stretch/>
        </p:blipFill>
        <p:spPr>
          <a:xfrm flipH="1" rot="10800000">
            <a:off x="4229" y="-1"/>
            <a:ext cx="9135540" cy="5143501"/>
          </a:xfrm>
          <a:prstGeom prst="rect">
            <a:avLst/>
          </a:prstGeom>
          <a:noFill/>
          <a:ln>
            <a:noFill/>
          </a:ln>
        </p:spPr>
      </p:pic>
      <p:sp>
        <p:nvSpPr>
          <p:cNvPr id="200" name="Google Shape;200;p27"/>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1" name="Google Shape;201;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_1_1_1_1_1">
    <p:spTree>
      <p:nvGrpSpPr>
        <p:cNvPr id="202" name="Shape 202"/>
        <p:cNvGrpSpPr/>
        <p:nvPr/>
      </p:nvGrpSpPr>
      <p:grpSpPr>
        <a:xfrm>
          <a:off x="0" y="0"/>
          <a:ext cx="0" cy="0"/>
          <a:chOff x="0" y="0"/>
          <a:chExt cx="0" cy="0"/>
        </a:xfrm>
      </p:grpSpPr>
      <p:pic>
        <p:nvPicPr>
          <p:cNvPr id="203" name="Google Shape;203;p28"/>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204" name="Google Shape;204;p28"/>
          <p:cNvPicPr preferRelativeResize="0"/>
          <p:nvPr/>
        </p:nvPicPr>
        <p:blipFill rotWithShape="1">
          <a:blip r:embed="rId3">
            <a:alphaModFix/>
          </a:blip>
          <a:srcRect b="0" l="29" r="29" t="0"/>
          <a:stretch/>
        </p:blipFill>
        <p:spPr>
          <a:xfrm rot="10800000">
            <a:off x="4230" y="0"/>
            <a:ext cx="9135540" cy="5143501"/>
          </a:xfrm>
          <a:prstGeom prst="rect">
            <a:avLst/>
          </a:prstGeom>
          <a:noFill/>
          <a:ln>
            <a:noFill/>
          </a:ln>
        </p:spPr>
      </p:pic>
      <p:sp>
        <p:nvSpPr>
          <p:cNvPr id="205" name="Google Shape;205;p28"/>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6" name="Google Shape;206;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_1_1_1_1_1_1">
    <p:spTree>
      <p:nvGrpSpPr>
        <p:cNvPr id="207" name="Shape 207"/>
        <p:cNvGrpSpPr/>
        <p:nvPr/>
      </p:nvGrpSpPr>
      <p:grpSpPr>
        <a:xfrm>
          <a:off x="0" y="0"/>
          <a:ext cx="0" cy="0"/>
          <a:chOff x="0" y="0"/>
          <a:chExt cx="0" cy="0"/>
        </a:xfrm>
      </p:grpSpPr>
      <p:pic>
        <p:nvPicPr>
          <p:cNvPr id="208" name="Google Shape;208;p29"/>
          <p:cNvPicPr preferRelativeResize="0"/>
          <p:nvPr/>
        </p:nvPicPr>
        <p:blipFill rotWithShape="1">
          <a:blip r:embed="rId2">
            <a:alphaModFix/>
          </a:blip>
          <a:srcRect b="0" l="69" r="59" t="0"/>
          <a:stretch/>
        </p:blipFill>
        <p:spPr>
          <a:xfrm flipH="1">
            <a:off x="100" y="-1"/>
            <a:ext cx="9144000" cy="5143500"/>
          </a:xfrm>
          <a:prstGeom prst="rect">
            <a:avLst/>
          </a:prstGeom>
          <a:noFill/>
          <a:ln>
            <a:noFill/>
          </a:ln>
        </p:spPr>
      </p:pic>
      <p:pic>
        <p:nvPicPr>
          <p:cNvPr id="209" name="Google Shape;209;p29"/>
          <p:cNvPicPr preferRelativeResize="0"/>
          <p:nvPr/>
        </p:nvPicPr>
        <p:blipFill rotWithShape="1">
          <a:blip r:embed="rId3">
            <a:alphaModFix/>
          </a:blip>
          <a:srcRect b="0" l="29" r="29" t="0"/>
          <a:stretch/>
        </p:blipFill>
        <p:spPr>
          <a:xfrm flipH="1">
            <a:off x="4326" y="-1"/>
            <a:ext cx="9135544" cy="5143501"/>
          </a:xfrm>
          <a:prstGeom prst="rect">
            <a:avLst/>
          </a:prstGeom>
          <a:noFill/>
          <a:ln>
            <a:noFill/>
          </a:ln>
        </p:spPr>
      </p:pic>
      <p:sp>
        <p:nvSpPr>
          <p:cNvPr id="210" name="Google Shape;210;p29"/>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1" name="Google Shape;211;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_1_1_1_1_1_1_1">
    <p:spTree>
      <p:nvGrpSpPr>
        <p:cNvPr id="212" name="Shape 212"/>
        <p:cNvGrpSpPr/>
        <p:nvPr/>
      </p:nvGrpSpPr>
      <p:grpSpPr>
        <a:xfrm>
          <a:off x="0" y="0"/>
          <a:ext cx="0" cy="0"/>
          <a:chOff x="0" y="0"/>
          <a:chExt cx="0" cy="0"/>
        </a:xfrm>
      </p:grpSpPr>
      <p:pic>
        <p:nvPicPr>
          <p:cNvPr id="213" name="Google Shape;213;p30"/>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214" name="Google Shape;214;p30"/>
          <p:cNvPicPr preferRelativeResize="0"/>
          <p:nvPr/>
        </p:nvPicPr>
        <p:blipFill rotWithShape="1">
          <a:blip r:embed="rId3">
            <a:alphaModFix/>
          </a:blip>
          <a:srcRect b="0" l="29" r="29" t="0"/>
          <a:stretch/>
        </p:blipFill>
        <p:spPr>
          <a:xfrm rot="10800000">
            <a:off x="4255" y="0"/>
            <a:ext cx="9135540" cy="5143501"/>
          </a:xfrm>
          <a:prstGeom prst="rect">
            <a:avLst/>
          </a:prstGeom>
          <a:noFill/>
          <a:ln>
            <a:noFill/>
          </a:ln>
        </p:spPr>
      </p:pic>
      <p:sp>
        <p:nvSpPr>
          <p:cNvPr id="215" name="Google Shape;215;p30"/>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6" name="Google Shape;21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pic>
        <p:nvPicPr>
          <p:cNvPr id="23" name="Google Shape;23;p4"/>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24" name="Google Shape;24;p4"/>
          <p:cNvPicPr preferRelativeResize="0"/>
          <p:nvPr/>
        </p:nvPicPr>
        <p:blipFill rotWithShape="1">
          <a:blip r:embed="rId3">
            <a:alphaModFix/>
          </a:blip>
          <a:srcRect b="0" l="29" r="29" t="0"/>
          <a:stretch/>
        </p:blipFill>
        <p:spPr>
          <a:xfrm rot="10800000">
            <a:off x="4230" y="0"/>
            <a:ext cx="9135540" cy="5143501"/>
          </a:xfrm>
          <a:prstGeom prst="rect">
            <a:avLst/>
          </a:prstGeom>
          <a:noFill/>
          <a:ln>
            <a:noFill/>
          </a:ln>
        </p:spPr>
      </p:pic>
      <p:sp>
        <p:nvSpPr>
          <p:cNvPr id="25" name="Google Shape;2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4"/>
          <p:cNvSpPr txBox="1"/>
          <p:nvPr>
            <p:ph idx="1" type="body"/>
          </p:nvPr>
        </p:nvSpPr>
        <p:spPr>
          <a:xfrm>
            <a:off x="720000" y="1152475"/>
            <a:ext cx="7704000" cy="3521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sz="1400">
                <a:solidFill>
                  <a:schemeClr val="lt1"/>
                </a:solidFill>
              </a:defRPr>
            </a:lvl1pPr>
            <a:lvl2pPr indent="-317500" lvl="1" marL="914400" rtl="0">
              <a:lnSpc>
                <a:spcPct val="115000"/>
              </a:lnSpc>
              <a:spcBef>
                <a:spcPts val="1000"/>
              </a:spcBef>
              <a:spcAft>
                <a:spcPts val="0"/>
              </a:spcAft>
              <a:buClr>
                <a:schemeClr val="lt1"/>
              </a:buClr>
              <a:buSzPts val="1400"/>
              <a:buChar char="○"/>
              <a:defRPr>
                <a:solidFill>
                  <a:schemeClr val="lt1"/>
                </a:solidFill>
              </a:defRPr>
            </a:lvl2pPr>
            <a:lvl3pPr indent="-317500" lvl="2" marL="1371600" rtl="0">
              <a:lnSpc>
                <a:spcPct val="115000"/>
              </a:lnSpc>
              <a:spcBef>
                <a:spcPts val="0"/>
              </a:spcBef>
              <a:spcAft>
                <a:spcPts val="0"/>
              </a:spcAft>
              <a:buClr>
                <a:schemeClr val="lt1"/>
              </a:buClr>
              <a:buSzPts val="1400"/>
              <a:buChar char="■"/>
              <a:defRPr>
                <a:solidFill>
                  <a:schemeClr val="lt1"/>
                </a:solidFill>
              </a:defRPr>
            </a:lvl3pPr>
            <a:lvl4pPr indent="-317500" lvl="3" marL="1828800" rtl="0">
              <a:lnSpc>
                <a:spcPct val="115000"/>
              </a:lnSpc>
              <a:spcBef>
                <a:spcPts val="0"/>
              </a:spcBef>
              <a:spcAft>
                <a:spcPts val="0"/>
              </a:spcAft>
              <a:buClr>
                <a:schemeClr val="lt1"/>
              </a:buClr>
              <a:buSzPts val="1400"/>
              <a:buChar char="●"/>
              <a:defRPr>
                <a:solidFill>
                  <a:schemeClr val="lt1"/>
                </a:solidFill>
              </a:defRPr>
            </a:lvl4pPr>
            <a:lvl5pPr indent="-317500" lvl="4" marL="2286000" rtl="0">
              <a:lnSpc>
                <a:spcPct val="115000"/>
              </a:lnSpc>
              <a:spcBef>
                <a:spcPts val="0"/>
              </a:spcBef>
              <a:spcAft>
                <a:spcPts val="0"/>
              </a:spcAft>
              <a:buClr>
                <a:schemeClr val="lt1"/>
              </a:buClr>
              <a:buSzPts val="1400"/>
              <a:buChar char="○"/>
              <a:defRPr>
                <a:solidFill>
                  <a:schemeClr val="lt1"/>
                </a:solidFill>
              </a:defRPr>
            </a:lvl5pPr>
            <a:lvl6pPr indent="-317500" lvl="5" marL="2743200" rtl="0">
              <a:lnSpc>
                <a:spcPct val="115000"/>
              </a:lnSpc>
              <a:spcBef>
                <a:spcPts val="0"/>
              </a:spcBef>
              <a:spcAft>
                <a:spcPts val="0"/>
              </a:spcAft>
              <a:buClr>
                <a:schemeClr val="lt1"/>
              </a:buClr>
              <a:buSzPts val="1400"/>
              <a:buChar char="■"/>
              <a:defRPr>
                <a:solidFill>
                  <a:schemeClr val="lt1"/>
                </a:solidFill>
              </a:defRPr>
            </a:lvl6pPr>
            <a:lvl7pPr indent="-317500" lvl="6" marL="3200400" rtl="0">
              <a:lnSpc>
                <a:spcPct val="115000"/>
              </a:lnSpc>
              <a:spcBef>
                <a:spcPts val="0"/>
              </a:spcBef>
              <a:spcAft>
                <a:spcPts val="0"/>
              </a:spcAft>
              <a:buClr>
                <a:schemeClr val="lt1"/>
              </a:buClr>
              <a:buSzPts val="1400"/>
              <a:buChar char="●"/>
              <a:defRPr>
                <a:solidFill>
                  <a:schemeClr val="lt1"/>
                </a:solidFill>
              </a:defRPr>
            </a:lvl7pPr>
            <a:lvl8pPr indent="-317500" lvl="7" marL="3657600" rtl="0">
              <a:lnSpc>
                <a:spcPct val="115000"/>
              </a:lnSpc>
              <a:spcBef>
                <a:spcPts val="0"/>
              </a:spcBef>
              <a:spcAft>
                <a:spcPts val="0"/>
              </a:spcAft>
              <a:buClr>
                <a:schemeClr val="lt1"/>
              </a:buClr>
              <a:buSzPts val="1400"/>
              <a:buChar char="○"/>
              <a:defRPr>
                <a:solidFill>
                  <a:schemeClr val="lt1"/>
                </a:solidFill>
              </a:defRPr>
            </a:lvl8pPr>
            <a:lvl9pPr indent="-317500" lvl="8" marL="4114800" rtl="0">
              <a:lnSpc>
                <a:spcPct val="115000"/>
              </a:lnSpc>
              <a:spcBef>
                <a:spcPts val="0"/>
              </a:spcBef>
              <a:spcAft>
                <a:spcPts val="0"/>
              </a:spcAft>
              <a:buClr>
                <a:schemeClr val="lt1"/>
              </a:buClr>
              <a:buSzPts val="1400"/>
              <a:buChar char="■"/>
              <a:defRPr>
                <a:solidFill>
                  <a:schemeClr val="lt1"/>
                </a:solidFill>
              </a:defRPr>
            </a:lvl9pPr>
          </a:lstStyle>
          <a:p/>
        </p:txBody>
      </p:sp>
      <p:sp>
        <p:nvSpPr>
          <p:cNvPr id="27" name="Google Shape;27;p4"/>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
    <p:spTree>
      <p:nvGrpSpPr>
        <p:cNvPr id="217" name="Shape 217"/>
        <p:cNvGrpSpPr/>
        <p:nvPr/>
      </p:nvGrpSpPr>
      <p:grpSpPr>
        <a:xfrm>
          <a:off x="0" y="0"/>
          <a:ext cx="0" cy="0"/>
          <a:chOff x="0" y="0"/>
          <a:chExt cx="0" cy="0"/>
        </a:xfrm>
      </p:grpSpPr>
      <p:pic>
        <p:nvPicPr>
          <p:cNvPr id="218" name="Google Shape;218;p31"/>
          <p:cNvPicPr preferRelativeResize="0"/>
          <p:nvPr/>
        </p:nvPicPr>
        <p:blipFill rotWithShape="1">
          <a:blip r:embed="rId2">
            <a:alphaModFix/>
          </a:blip>
          <a:srcRect b="0" l="69" r="59" t="0"/>
          <a:stretch/>
        </p:blipFill>
        <p:spPr>
          <a:xfrm flipH="1" rot="10800000">
            <a:off x="100" y="0"/>
            <a:ext cx="9144000" cy="5143500"/>
          </a:xfrm>
          <a:prstGeom prst="rect">
            <a:avLst/>
          </a:prstGeom>
          <a:noFill/>
          <a:ln>
            <a:noFill/>
          </a:ln>
        </p:spPr>
      </p:pic>
      <p:pic>
        <p:nvPicPr>
          <p:cNvPr id="219" name="Google Shape;219;p31"/>
          <p:cNvPicPr preferRelativeResize="0"/>
          <p:nvPr/>
        </p:nvPicPr>
        <p:blipFill rotWithShape="1">
          <a:blip r:embed="rId3">
            <a:alphaModFix/>
          </a:blip>
          <a:srcRect b="0" l="29" r="29" t="0"/>
          <a:stretch/>
        </p:blipFill>
        <p:spPr>
          <a:xfrm flipH="1" rot="10800000">
            <a:off x="4329" y="-1"/>
            <a:ext cx="9135544" cy="5143501"/>
          </a:xfrm>
          <a:prstGeom prst="rect">
            <a:avLst/>
          </a:prstGeom>
          <a:noFill/>
          <a:ln>
            <a:noFill/>
          </a:ln>
        </p:spPr>
      </p:pic>
      <p:sp>
        <p:nvSpPr>
          <p:cNvPr id="220" name="Google Shape;220;p31"/>
          <p:cNvSpPr txBox="1"/>
          <p:nvPr>
            <p:ph type="title"/>
          </p:nvPr>
        </p:nvSpPr>
        <p:spPr>
          <a:xfrm>
            <a:off x="715125" y="2329501"/>
            <a:ext cx="4969800" cy="1270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b="1" sz="34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1" name="Google Shape;221;p31"/>
          <p:cNvSpPr txBox="1"/>
          <p:nvPr>
            <p:ph hasCustomPrompt="1" idx="2" type="title"/>
          </p:nvPr>
        </p:nvSpPr>
        <p:spPr>
          <a:xfrm>
            <a:off x="715175" y="1388882"/>
            <a:ext cx="4969800" cy="10236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b="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2" name="Google Shape;222;p31"/>
          <p:cNvSpPr txBox="1"/>
          <p:nvPr>
            <p:ph idx="1" type="subTitle"/>
          </p:nvPr>
        </p:nvSpPr>
        <p:spPr>
          <a:xfrm>
            <a:off x="715148" y="4163900"/>
            <a:ext cx="4969800" cy="44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3" name="Google Shape;223;p31"/>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4" name="Google Shape;224;p31"/>
          <p:cNvSpPr/>
          <p:nvPr>
            <p:ph idx="3" type="pic"/>
          </p:nvPr>
        </p:nvSpPr>
        <p:spPr>
          <a:xfrm>
            <a:off x="5927100" y="535000"/>
            <a:ext cx="2500500" cy="1937400"/>
          </a:xfrm>
          <a:prstGeom prst="rect">
            <a:avLst/>
          </a:prstGeom>
          <a:noFill/>
          <a:ln cap="flat" cmpd="sng" w="19050">
            <a:solidFill>
              <a:schemeClr val="dk2"/>
            </a:solidFill>
            <a:prstDash val="solid"/>
            <a:round/>
            <a:headEnd len="sm" w="sm" type="none"/>
            <a:tailEnd len="sm" w="sm" type="none"/>
          </a:ln>
        </p:spPr>
      </p:sp>
      <p:sp>
        <p:nvSpPr>
          <p:cNvPr id="225" name="Google Shape;225;p31"/>
          <p:cNvSpPr/>
          <p:nvPr>
            <p:ph idx="4" type="pic"/>
          </p:nvPr>
        </p:nvSpPr>
        <p:spPr>
          <a:xfrm>
            <a:off x="5927100" y="2671100"/>
            <a:ext cx="2500500" cy="1937400"/>
          </a:xfrm>
          <a:prstGeom prst="rect">
            <a:avLst/>
          </a:prstGeom>
          <a:noFill/>
          <a:ln cap="flat" cmpd="sng" w="19050">
            <a:solidFill>
              <a:schemeClr val="dk2"/>
            </a:solidFill>
            <a:prstDash val="solid"/>
            <a:round/>
            <a:headEnd len="sm" w="sm" type="none"/>
            <a:tailEnd len="sm" w="sm" type="none"/>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_1">
    <p:spTree>
      <p:nvGrpSpPr>
        <p:cNvPr id="226" name="Shape 226"/>
        <p:cNvGrpSpPr/>
        <p:nvPr/>
      </p:nvGrpSpPr>
      <p:grpSpPr>
        <a:xfrm>
          <a:off x="0" y="0"/>
          <a:ext cx="0" cy="0"/>
          <a:chOff x="0" y="0"/>
          <a:chExt cx="0" cy="0"/>
        </a:xfrm>
      </p:grpSpPr>
      <p:pic>
        <p:nvPicPr>
          <p:cNvPr id="227" name="Google Shape;227;p32"/>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228" name="Google Shape;228;p32"/>
          <p:cNvPicPr preferRelativeResize="0"/>
          <p:nvPr/>
        </p:nvPicPr>
        <p:blipFill>
          <a:blip r:embed="rId3">
            <a:alphaModFix/>
          </a:blip>
          <a:stretch>
            <a:fillRect/>
          </a:stretch>
        </p:blipFill>
        <p:spPr>
          <a:xfrm rot="10800000">
            <a:off x="4226" y="1617"/>
            <a:ext cx="9135544" cy="5140266"/>
          </a:xfrm>
          <a:prstGeom prst="rect">
            <a:avLst/>
          </a:prstGeom>
          <a:noFill/>
          <a:ln>
            <a:noFill/>
          </a:ln>
        </p:spPr>
      </p:pic>
      <p:sp>
        <p:nvSpPr>
          <p:cNvPr id="229" name="Google Shape;229;p32"/>
          <p:cNvSpPr txBox="1"/>
          <p:nvPr>
            <p:ph type="title"/>
          </p:nvPr>
        </p:nvSpPr>
        <p:spPr>
          <a:xfrm>
            <a:off x="2968800" y="2294075"/>
            <a:ext cx="5457300" cy="841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600"/>
              <a:buNone/>
              <a:defRPr b="1" sz="34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0" name="Google Shape;230;p32"/>
          <p:cNvSpPr txBox="1"/>
          <p:nvPr>
            <p:ph hasCustomPrompt="1" idx="2" type="title"/>
          </p:nvPr>
        </p:nvSpPr>
        <p:spPr>
          <a:xfrm>
            <a:off x="2968825" y="1413750"/>
            <a:ext cx="5457300" cy="918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6000"/>
              <a:buNone/>
              <a:defRPr b="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1" name="Google Shape;231;p32"/>
          <p:cNvSpPr txBox="1"/>
          <p:nvPr>
            <p:ph idx="1" type="subTitle"/>
          </p:nvPr>
        </p:nvSpPr>
        <p:spPr>
          <a:xfrm>
            <a:off x="2968853" y="4163900"/>
            <a:ext cx="5457300" cy="444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 name="Google Shape;232;p32"/>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33" name="Google Shape;233;p32"/>
          <p:cNvSpPr/>
          <p:nvPr>
            <p:ph idx="3" type="pic"/>
          </p:nvPr>
        </p:nvSpPr>
        <p:spPr>
          <a:xfrm>
            <a:off x="715100" y="535050"/>
            <a:ext cx="1992000" cy="4073400"/>
          </a:xfrm>
          <a:prstGeom prst="rect">
            <a:avLst/>
          </a:prstGeom>
          <a:noFill/>
          <a:ln cap="flat" cmpd="sng" w="19050">
            <a:solidFill>
              <a:schemeClr val="dk2"/>
            </a:solidFill>
            <a:prstDash val="solid"/>
            <a:round/>
            <a:headEnd len="sm" w="sm" type="none"/>
            <a:tailEnd len="sm" w="sm" type="none"/>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_1_1">
    <p:spTree>
      <p:nvGrpSpPr>
        <p:cNvPr id="234" name="Shape 234"/>
        <p:cNvGrpSpPr/>
        <p:nvPr/>
      </p:nvGrpSpPr>
      <p:grpSpPr>
        <a:xfrm>
          <a:off x="0" y="0"/>
          <a:ext cx="0" cy="0"/>
          <a:chOff x="0" y="0"/>
          <a:chExt cx="0" cy="0"/>
        </a:xfrm>
      </p:grpSpPr>
      <p:pic>
        <p:nvPicPr>
          <p:cNvPr id="235" name="Google Shape;235;p33"/>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236" name="Google Shape;236;p33"/>
          <p:cNvPicPr preferRelativeResize="0"/>
          <p:nvPr/>
        </p:nvPicPr>
        <p:blipFill rotWithShape="1">
          <a:blip r:embed="rId3">
            <a:alphaModFix/>
          </a:blip>
          <a:srcRect b="0" l="29" r="29" t="0"/>
          <a:stretch/>
        </p:blipFill>
        <p:spPr>
          <a:xfrm>
            <a:off x="4229" y="0"/>
            <a:ext cx="9135540" cy="5143501"/>
          </a:xfrm>
          <a:prstGeom prst="rect">
            <a:avLst/>
          </a:prstGeom>
          <a:noFill/>
          <a:ln>
            <a:noFill/>
          </a:ln>
        </p:spPr>
      </p:pic>
      <p:sp>
        <p:nvSpPr>
          <p:cNvPr id="237" name="Google Shape;237;p33"/>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38" name="Google Shape;238;p33"/>
          <p:cNvSpPr txBox="1"/>
          <p:nvPr>
            <p:ph type="title"/>
          </p:nvPr>
        </p:nvSpPr>
        <p:spPr>
          <a:xfrm>
            <a:off x="3971175" y="2145127"/>
            <a:ext cx="4456500" cy="13311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b="1" sz="34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9" name="Google Shape;239;p33"/>
          <p:cNvSpPr txBox="1"/>
          <p:nvPr>
            <p:ph hasCustomPrompt="1" idx="2" type="title"/>
          </p:nvPr>
        </p:nvSpPr>
        <p:spPr>
          <a:xfrm>
            <a:off x="3971175" y="1312850"/>
            <a:ext cx="4456500" cy="981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b="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0" name="Google Shape;240;p33"/>
          <p:cNvSpPr txBox="1"/>
          <p:nvPr>
            <p:ph idx="1" type="subTitle"/>
          </p:nvPr>
        </p:nvSpPr>
        <p:spPr>
          <a:xfrm>
            <a:off x="3970468" y="4163900"/>
            <a:ext cx="4456500" cy="44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1" name="Google Shape;241;p33"/>
          <p:cNvSpPr/>
          <p:nvPr>
            <p:ph idx="3" type="pic"/>
          </p:nvPr>
        </p:nvSpPr>
        <p:spPr>
          <a:xfrm>
            <a:off x="715025" y="535050"/>
            <a:ext cx="2500500" cy="1937400"/>
          </a:xfrm>
          <a:prstGeom prst="rect">
            <a:avLst/>
          </a:prstGeom>
          <a:noFill/>
          <a:ln cap="flat" cmpd="sng" w="19050">
            <a:solidFill>
              <a:schemeClr val="dk2"/>
            </a:solidFill>
            <a:prstDash val="solid"/>
            <a:round/>
            <a:headEnd len="sm" w="sm" type="none"/>
            <a:tailEnd len="sm" w="sm" type="none"/>
          </a:ln>
        </p:spPr>
      </p:sp>
      <p:sp>
        <p:nvSpPr>
          <p:cNvPr id="242" name="Google Shape;242;p33"/>
          <p:cNvSpPr/>
          <p:nvPr>
            <p:ph idx="4" type="pic"/>
          </p:nvPr>
        </p:nvSpPr>
        <p:spPr>
          <a:xfrm>
            <a:off x="715025" y="2671100"/>
            <a:ext cx="2500500" cy="1937400"/>
          </a:xfrm>
          <a:prstGeom prst="rect">
            <a:avLst/>
          </a:prstGeom>
          <a:noFill/>
          <a:ln cap="flat" cmpd="sng" w="19050">
            <a:solidFill>
              <a:schemeClr val="dk2"/>
            </a:solidFill>
            <a:prstDash val="solid"/>
            <a:round/>
            <a:headEnd len="sm" w="sm" type="none"/>
            <a:tailEnd len="sm" w="sm" type="none"/>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43" name="Shape 243"/>
        <p:cNvGrpSpPr/>
        <p:nvPr/>
      </p:nvGrpSpPr>
      <p:grpSpPr>
        <a:xfrm>
          <a:off x="0" y="0"/>
          <a:ext cx="0" cy="0"/>
          <a:chOff x="0" y="0"/>
          <a:chExt cx="0" cy="0"/>
        </a:xfrm>
      </p:grpSpPr>
      <p:pic>
        <p:nvPicPr>
          <p:cNvPr id="244" name="Google Shape;244;p34"/>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245" name="Google Shape;245;p34"/>
          <p:cNvPicPr preferRelativeResize="0"/>
          <p:nvPr/>
        </p:nvPicPr>
        <p:blipFill rotWithShape="1">
          <a:blip r:embed="rId3">
            <a:alphaModFix/>
          </a:blip>
          <a:srcRect b="0" l="29" r="29" t="0"/>
          <a:stretch/>
        </p:blipFill>
        <p:spPr>
          <a:xfrm rot="10800000">
            <a:off x="4230" y="0"/>
            <a:ext cx="9135540" cy="5143501"/>
          </a:xfrm>
          <a:prstGeom prst="rect">
            <a:avLst/>
          </a:prstGeom>
          <a:noFill/>
          <a:ln>
            <a:noFill/>
          </a:ln>
        </p:spPr>
      </p:pic>
      <p:sp>
        <p:nvSpPr>
          <p:cNvPr id="246" name="Google Shape;246;p34"/>
          <p:cNvSpPr txBox="1"/>
          <p:nvPr>
            <p:ph hasCustomPrompt="1" type="title"/>
          </p:nvPr>
        </p:nvSpPr>
        <p:spPr>
          <a:xfrm>
            <a:off x="715100" y="1371600"/>
            <a:ext cx="3124200" cy="8829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b="1" sz="6000"/>
            </a:lvl1pPr>
            <a:lvl2pPr lvl="1" rtl="0" algn="ctr">
              <a:spcBef>
                <a:spcPts val="0"/>
              </a:spcBef>
              <a:spcAft>
                <a:spcPts val="0"/>
              </a:spcAft>
              <a:buSzPts val="6200"/>
              <a:buNone/>
              <a:defRPr b="1" sz="6200"/>
            </a:lvl2pPr>
            <a:lvl3pPr lvl="2" rtl="0" algn="ctr">
              <a:spcBef>
                <a:spcPts val="0"/>
              </a:spcBef>
              <a:spcAft>
                <a:spcPts val="0"/>
              </a:spcAft>
              <a:buSzPts val="6200"/>
              <a:buNone/>
              <a:defRPr b="1" sz="6200"/>
            </a:lvl3pPr>
            <a:lvl4pPr lvl="3" rtl="0" algn="ctr">
              <a:spcBef>
                <a:spcPts val="0"/>
              </a:spcBef>
              <a:spcAft>
                <a:spcPts val="0"/>
              </a:spcAft>
              <a:buSzPts val="6200"/>
              <a:buNone/>
              <a:defRPr b="1" sz="6200"/>
            </a:lvl4pPr>
            <a:lvl5pPr lvl="4" rtl="0" algn="ctr">
              <a:spcBef>
                <a:spcPts val="0"/>
              </a:spcBef>
              <a:spcAft>
                <a:spcPts val="0"/>
              </a:spcAft>
              <a:buSzPts val="6200"/>
              <a:buNone/>
              <a:defRPr b="1" sz="6200"/>
            </a:lvl5pPr>
            <a:lvl6pPr lvl="5" rtl="0" algn="ctr">
              <a:spcBef>
                <a:spcPts val="0"/>
              </a:spcBef>
              <a:spcAft>
                <a:spcPts val="0"/>
              </a:spcAft>
              <a:buSzPts val="6200"/>
              <a:buNone/>
              <a:defRPr b="1" sz="6200"/>
            </a:lvl6pPr>
            <a:lvl7pPr lvl="6" rtl="0" algn="ctr">
              <a:spcBef>
                <a:spcPts val="0"/>
              </a:spcBef>
              <a:spcAft>
                <a:spcPts val="0"/>
              </a:spcAft>
              <a:buSzPts val="6200"/>
              <a:buNone/>
              <a:defRPr b="1" sz="6200"/>
            </a:lvl7pPr>
            <a:lvl8pPr lvl="7" rtl="0" algn="ctr">
              <a:spcBef>
                <a:spcPts val="0"/>
              </a:spcBef>
              <a:spcAft>
                <a:spcPts val="0"/>
              </a:spcAft>
              <a:buSzPts val="6200"/>
              <a:buNone/>
              <a:defRPr b="1" sz="6200"/>
            </a:lvl8pPr>
            <a:lvl9pPr lvl="8" rtl="0" algn="ctr">
              <a:spcBef>
                <a:spcPts val="0"/>
              </a:spcBef>
              <a:spcAft>
                <a:spcPts val="0"/>
              </a:spcAft>
              <a:buSzPts val="6200"/>
              <a:buNone/>
              <a:defRPr b="1" sz="6200"/>
            </a:lvl9pPr>
          </a:lstStyle>
          <a:p>
            <a:r>
              <a:t>xx%</a:t>
            </a:r>
          </a:p>
        </p:txBody>
      </p:sp>
      <p:sp>
        <p:nvSpPr>
          <p:cNvPr id="247" name="Google Shape;247;p34"/>
          <p:cNvSpPr txBox="1"/>
          <p:nvPr>
            <p:ph idx="1" type="subTitle"/>
          </p:nvPr>
        </p:nvSpPr>
        <p:spPr>
          <a:xfrm>
            <a:off x="715100" y="2254545"/>
            <a:ext cx="3124200" cy="55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34"/>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249" name="Google Shape;249;p34"/>
          <p:cNvSpPr txBox="1"/>
          <p:nvPr>
            <p:ph idx="2"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0" name="Google Shape;250;p34"/>
          <p:cNvSpPr txBox="1"/>
          <p:nvPr>
            <p:ph hasCustomPrompt="1" idx="3" type="title"/>
          </p:nvPr>
        </p:nvSpPr>
        <p:spPr>
          <a:xfrm>
            <a:off x="715100" y="3165229"/>
            <a:ext cx="3124200" cy="8829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b="1" sz="6000"/>
            </a:lvl1pPr>
            <a:lvl2pPr lvl="1" rtl="0" algn="ctr">
              <a:spcBef>
                <a:spcPts val="0"/>
              </a:spcBef>
              <a:spcAft>
                <a:spcPts val="0"/>
              </a:spcAft>
              <a:buSzPts val="6200"/>
              <a:buNone/>
              <a:defRPr b="1" sz="6200"/>
            </a:lvl2pPr>
            <a:lvl3pPr lvl="2" rtl="0" algn="ctr">
              <a:spcBef>
                <a:spcPts val="0"/>
              </a:spcBef>
              <a:spcAft>
                <a:spcPts val="0"/>
              </a:spcAft>
              <a:buSzPts val="6200"/>
              <a:buNone/>
              <a:defRPr b="1" sz="6200"/>
            </a:lvl3pPr>
            <a:lvl4pPr lvl="3" rtl="0" algn="ctr">
              <a:spcBef>
                <a:spcPts val="0"/>
              </a:spcBef>
              <a:spcAft>
                <a:spcPts val="0"/>
              </a:spcAft>
              <a:buSzPts val="6200"/>
              <a:buNone/>
              <a:defRPr b="1" sz="6200"/>
            </a:lvl4pPr>
            <a:lvl5pPr lvl="4" rtl="0" algn="ctr">
              <a:spcBef>
                <a:spcPts val="0"/>
              </a:spcBef>
              <a:spcAft>
                <a:spcPts val="0"/>
              </a:spcAft>
              <a:buSzPts val="6200"/>
              <a:buNone/>
              <a:defRPr b="1" sz="6200"/>
            </a:lvl5pPr>
            <a:lvl6pPr lvl="5" rtl="0" algn="ctr">
              <a:spcBef>
                <a:spcPts val="0"/>
              </a:spcBef>
              <a:spcAft>
                <a:spcPts val="0"/>
              </a:spcAft>
              <a:buSzPts val="6200"/>
              <a:buNone/>
              <a:defRPr b="1" sz="6200"/>
            </a:lvl6pPr>
            <a:lvl7pPr lvl="6" rtl="0" algn="ctr">
              <a:spcBef>
                <a:spcPts val="0"/>
              </a:spcBef>
              <a:spcAft>
                <a:spcPts val="0"/>
              </a:spcAft>
              <a:buSzPts val="6200"/>
              <a:buNone/>
              <a:defRPr b="1" sz="6200"/>
            </a:lvl7pPr>
            <a:lvl8pPr lvl="7" rtl="0" algn="ctr">
              <a:spcBef>
                <a:spcPts val="0"/>
              </a:spcBef>
              <a:spcAft>
                <a:spcPts val="0"/>
              </a:spcAft>
              <a:buSzPts val="6200"/>
              <a:buNone/>
              <a:defRPr b="1" sz="6200"/>
            </a:lvl8pPr>
            <a:lvl9pPr lvl="8" rtl="0" algn="ctr">
              <a:spcBef>
                <a:spcPts val="0"/>
              </a:spcBef>
              <a:spcAft>
                <a:spcPts val="0"/>
              </a:spcAft>
              <a:buSzPts val="6200"/>
              <a:buNone/>
              <a:defRPr b="1" sz="6200"/>
            </a:lvl9pPr>
          </a:lstStyle>
          <a:p>
            <a:r>
              <a:t>xx%</a:t>
            </a:r>
          </a:p>
        </p:txBody>
      </p:sp>
      <p:sp>
        <p:nvSpPr>
          <p:cNvPr id="251" name="Google Shape;251;p34"/>
          <p:cNvSpPr txBox="1"/>
          <p:nvPr>
            <p:ph idx="4" type="subTitle"/>
          </p:nvPr>
        </p:nvSpPr>
        <p:spPr>
          <a:xfrm>
            <a:off x="715100" y="4048174"/>
            <a:ext cx="3124200" cy="55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2" name="Google Shape;252;p34"/>
          <p:cNvSpPr txBox="1"/>
          <p:nvPr>
            <p:ph hasCustomPrompt="1" idx="5" type="title"/>
          </p:nvPr>
        </p:nvSpPr>
        <p:spPr>
          <a:xfrm>
            <a:off x="5299800" y="1371600"/>
            <a:ext cx="3124200" cy="8829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b="1" sz="6000"/>
            </a:lvl1pPr>
            <a:lvl2pPr lvl="1" rtl="0" algn="ctr">
              <a:spcBef>
                <a:spcPts val="0"/>
              </a:spcBef>
              <a:spcAft>
                <a:spcPts val="0"/>
              </a:spcAft>
              <a:buSzPts val="6200"/>
              <a:buNone/>
              <a:defRPr b="1" sz="6200"/>
            </a:lvl2pPr>
            <a:lvl3pPr lvl="2" rtl="0" algn="ctr">
              <a:spcBef>
                <a:spcPts val="0"/>
              </a:spcBef>
              <a:spcAft>
                <a:spcPts val="0"/>
              </a:spcAft>
              <a:buSzPts val="6200"/>
              <a:buNone/>
              <a:defRPr b="1" sz="6200"/>
            </a:lvl3pPr>
            <a:lvl4pPr lvl="3" rtl="0" algn="ctr">
              <a:spcBef>
                <a:spcPts val="0"/>
              </a:spcBef>
              <a:spcAft>
                <a:spcPts val="0"/>
              </a:spcAft>
              <a:buSzPts val="6200"/>
              <a:buNone/>
              <a:defRPr b="1" sz="6200"/>
            </a:lvl4pPr>
            <a:lvl5pPr lvl="4" rtl="0" algn="ctr">
              <a:spcBef>
                <a:spcPts val="0"/>
              </a:spcBef>
              <a:spcAft>
                <a:spcPts val="0"/>
              </a:spcAft>
              <a:buSzPts val="6200"/>
              <a:buNone/>
              <a:defRPr b="1" sz="6200"/>
            </a:lvl5pPr>
            <a:lvl6pPr lvl="5" rtl="0" algn="ctr">
              <a:spcBef>
                <a:spcPts val="0"/>
              </a:spcBef>
              <a:spcAft>
                <a:spcPts val="0"/>
              </a:spcAft>
              <a:buSzPts val="6200"/>
              <a:buNone/>
              <a:defRPr b="1" sz="6200"/>
            </a:lvl6pPr>
            <a:lvl7pPr lvl="6" rtl="0" algn="ctr">
              <a:spcBef>
                <a:spcPts val="0"/>
              </a:spcBef>
              <a:spcAft>
                <a:spcPts val="0"/>
              </a:spcAft>
              <a:buSzPts val="6200"/>
              <a:buNone/>
              <a:defRPr b="1" sz="6200"/>
            </a:lvl7pPr>
            <a:lvl8pPr lvl="7" rtl="0" algn="ctr">
              <a:spcBef>
                <a:spcPts val="0"/>
              </a:spcBef>
              <a:spcAft>
                <a:spcPts val="0"/>
              </a:spcAft>
              <a:buSzPts val="6200"/>
              <a:buNone/>
              <a:defRPr b="1" sz="6200"/>
            </a:lvl8pPr>
            <a:lvl9pPr lvl="8" rtl="0" algn="ctr">
              <a:spcBef>
                <a:spcPts val="0"/>
              </a:spcBef>
              <a:spcAft>
                <a:spcPts val="0"/>
              </a:spcAft>
              <a:buSzPts val="6200"/>
              <a:buNone/>
              <a:defRPr b="1" sz="6200"/>
            </a:lvl9pPr>
          </a:lstStyle>
          <a:p>
            <a:r>
              <a:t>xx%</a:t>
            </a:r>
          </a:p>
        </p:txBody>
      </p:sp>
      <p:sp>
        <p:nvSpPr>
          <p:cNvPr id="253" name="Google Shape;253;p34"/>
          <p:cNvSpPr txBox="1"/>
          <p:nvPr>
            <p:ph idx="6" type="subTitle"/>
          </p:nvPr>
        </p:nvSpPr>
        <p:spPr>
          <a:xfrm>
            <a:off x="5299800" y="2254545"/>
            <a:ext cx="3124200" cy="55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4" name="Google Shape;254;p34"/>
          <p:cNvSpPr txBox="1"/>
          <p:nvPr>
            <p:ph hasCustomPrompt="1" idx="7" type="title"/>
          </p:nvPr>
        </p:nvSpPr>
        <p:spPr>
          <a:xfrm>
            <a:off x="5299800" y="3165229"/>
            <a:ext cx="3124200" cy="8829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b="1" sz="6000"/>
            </a:lvl1pPr>
            <a:lvl2pPr lvl="1" rtl="0" algn="ctr">
              <a:spcBef>
                <a:spcPts val="0"/>
              </a:spcBef>
              <a:spcAft>
                <a:spcPts val="0"/>
              </a:spcAft>
              <a:buSzPts val="6200"/>
              <a:buNone/>
              <a:defRPr b="1" sz="6200"/>
            </a:lvl2pPr>
            <a:lvl3pPr lvl="2" rtl="0" algn="ctr">
              <a:spcBef>
                <a:spcPts val="0"/>
              </a:spcBef>
              <a:spcAft>
                <a:spcPts val="0"/>
              </a:spcAft>
              <a:buSzPts val="6200"/>
              <a:buNone/>
              <a:defRPr b="1" sz="6200"/>
            </a:lvl3pPr>
            <a:lvl4pPr lvl="3" rtl="0" algn="ctr">
              <a:spcBef>
                <a:spcPts val="0"/>
              </a:spcBef>
              <a:spcAft>
                <a:spcPts val="0"/>
              </a:spcAft>
              <a:buSzPts val="6200"/>
              <a:buNone/>
              <a:defRPr b="1" sz="6200"/>
            </a:lvl4pPr>
            <a:lvl5pPr lvl="4" rtl="0" algn="ctr">
              <a:spcBef>
                <a:spcPts val="0"/>
              </a:spcBef>
              <a:spcAft>
                <a:spcPts val="0"/>
              </a:spcAft>
              <a:buSzPts val="6200"/>
              <a:buNone/>
              <a:defRPr b="1" sz="6200"/>
            </a:lvl5pPr>
            <a:lvl6pPr lvl="5" rtl="0" algn="ctr">
              <a:spcBef>
                <a:spcPts val="0"/>
              </a:spcBef>
              <a:spcAft>
                <a:spcPts val="0"/>
              </a:spcAft>
              <a:buSzPts val="6200"/>
              <a:buNone/>
              <a:defRPr b="1" sz="6200"/>
            </a:lvl6pPr>
            <a:lvl7pPr lvl="6" rtl="0" algn="ctr">
              <a:spcBef>
                <a:spcPts val="0"/>
              </a:spcBef>
              <a:spcAft>
                <a:spcPts val="0"/>
              </a:spcAft>
              <a:buSzPts val="6200"/>
              <a:buNone/>
              <a:defRPr b="1" sz="6200"/>
            </a:lvl7pPr>
            <a:lvl8pPr lvl="7" rtl="0" algn="ctr">
              <a:spcBef>
                <a:spcPts val="0"/>
              </a:spcBef>
              <a:spcAft>
                <a:spcPts val="0"/>
              </a:spcAft>
              <a:buSzPts val="6200"/>
              <a:buNone/>
              <a:defRPr b="1" sz="6200"/>
            </a:lvl8pPr>
            <a:lvl9pPr lvl="8" rtl="0" algn="ctr">
              <a:spcBef>
                <a:spcPts val="0"/>
              </a:spcBef>
              <a:spcAft>
                <a:spcPts val="0"/>
              </a:spcAft>
              <a:buSzPts val="6200"/>
              <a:buNone/>
              <a:defRPr b="1" sz="6200"/>
            </a:lvl9pPr>
          </a:lstStyle>
          <a:p>
            <a:r>
              <a:t>xx%</a:t>
            </a:r>
          </a:p>
        </p:txBody>
      </p:sp>
      <p:sp>
        <p:nvSpPr>
          <p:cNvPr id="255" name="Google Shape;255;p34"/>
          <p:cNvSpPr txBox="1"/>
          <p:nvPr>
            <p:ph idx="8" type="subTitle"/>
          </p:nvPr>
        </p:nvSpPr>
        <p:spPr>
          <a:xfrm>
            <a:off x="5299800" y="4048174"/>
            <a:ext cx="3124200" cy="55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56" name="Shape 256"/>
        <p:cNvGrpSpPr/>
        <p:nvPr/>
      </p:nvGrpSpPr>
      <p:grpSpPr>
        <a:xfrm>
          <a:off x="0" y="0"/>
          <a:ext cx="0" cy="0"/>
          <a:chOff x="0" y="0"/>
          <a:chExt cx="0" cy="0"/>
        </a:xfrm>
      </p:grpSpPr>
      <p:pic>
        <p:nvPicPr>
          <p:cNvPr id="257" name="Google Shape;257;p35"/>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258" name="Google Shape;258;p35"/>
          <p:cNvPicPr preferRelativeResize="0"/>
          <p:nvPr/>
        </p:nvPicPr>
        <p:blipFill rotWithShape="1">
          <a:blip r:embed="rId3">
            <a:alphaModFix/>
          </a:blip>
          <a:srcRect b="0" l="29" r="29" t="0"/>
          <a:stretch/>
        </p:blipFill>
        <p:spPr>
          <a:xfrm>
            <a:off x="4229" y="0"/>
            <a:ext cx="9135544" cy="5143501"/>
          </a:xfrm>
          <a:prstGeom prst="rect">
            <a:avLst/>
          </a:prstGeom>
          <a:noFill/>
          <a:ln>
            <a:noFill/>
          </a:ln>
        </p:spPr>
      </p:pic>
      <p:sp>
        <p:nvSpPr>
          <p:cNvPr id="259" name="Google Shape;259;p35"/>
          <p:cNvSpPr txBox="1"/>
          <p:nvPr>
            <p:ph type="ctrTitle"/>
          </p:nvPr>
        </p:nvSpPr>
        <p:spPr>
          <a:xfrm>
            <a:off x="724875" y="535000"/>
            <a:ext cx="4284000" cy="9978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b="1" sz="60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60" name="Google Shape;260;p35"/>
          <p:cNvSpPr txBox="1"/>
          <p:nvPr>
            <p:ph idx="1" type="subTitle"/>
          </p:nvPr>
        </p:nvSpPr>
        <p:spPr>
          <a:xfrm>
            <a:off x="720000" y="1604750"/>
            <a:ext cx="4293900" cy="134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61" name="Google Shape;261;p35"/>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262" name="Google Shape;262;p35"/>
          <p:cNvSpPr txBox="1"/>
          <p:nvPr/>
        </p:nvSpPr>
        <p:spPr>
          <a:xfrm>
            <a:off x="720000" y="3771850"/>
            <a:ext cx="4359900" cy="467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100">
                <a:solidFill>
                  <a:schemeClr val="lt1"/>
                </a:solidFill>
                <a:latin typeface="Roboto"/>
                <a:ea typeface="Roboto"/>
                <a:cs typeface="Roboto"/>
                <a:sym typeface="Roboto"/>
              </a:rPr>
              <a:t>CREDITS: This presentation template was created by </a:t>
            </a:r>
            <a:r>
              <a:rPr b="1" lang="en" sz="1100">
                <a:solidFill>
                  <a:schemeClr val="lt1"/>
                </a:solidFill>
                <a:uFill>
                  <a:noFill/>
                </a:uFill>
                <a:latin typeface="Roboto"/>
                <a:ea typeface="Roboto"/>
                <a:cs typeface="Roboto"/>
                <a:sym typeface="Roboto"/>
                <a:hlinkClick r:id="rId4">
                  <a:extLst>
                    <a:ext uri="{A12FA001-AC4F-418D-AE19-62706E023703}">
                      <ahyp:hlinkClr val="tx"/>
                    </a:ext>
                  </a:extLst>
                </a:hlinkClick>
              </a:rPr>
              <a:t>Slidesgo</a:t>
            </a:r>
            <a:r>
              <a:rPr lang="en" sz="1100">
                <a:solidFill>
                  <a:schemeClr val="lt1"/>
                </a:solidFill>
                <a:latin typeface="Roboto"/>
                <a:ea typeface="Roboto"/>
                <a:cs typeface="Roboto"/>
                <a:sym typeface="Roboto"/>
              </a:rPr>
              <a:t>, and includesicons by </a:t>
            </a:r>
            <a:r>
              <a:rPr b="1" lang="en" sz="1100">
                <a:solidFill>
                  <a:schemeClr val="lt1"/>
                </a:solidFill>
                <a:uFill>
                  <a:noFill/>
                </a:uFill>
                <a:latin typeface="Roboto"/>
                <a:ea typeface="Roboto"/>
                <a:cs typeface="Roboto"/>
                <a:sym typeface="Roboto"/>
                <a:hlinkClick r:id="rId5">
                  <a:extLst>
                    <a:ext uri="{A12FA001-AC4F-418D-AE19-62706E023703}">
                      <ahyp:hlinkClr val="tx"/>
                    </a:ext>
                  </a:extLst>
                </a:hlinkClick>
              </a:rPr>
              <a:t>Flaticon</a:t>
            </a:r>
            <a:r>
              <a:rPr b="1" lang="en" sz="1100">
                <a:solidFill>
                  <a:schemeClr val="lt1"/>
                </a:solidFill>
                <a:latin typeface="Roboto"/>
                <a:ea typeface="Roboto"/>
                <a:cs typeface="Roboto"/>
                <a:sym typeface="Roboto"/>
              </a:rPr>
              <a:t> </a:t>
            </a:r>
            <a:r>
              <a:rPr lang="en" sz="1100">
                <a:solidFill>
                  <a:schemeClr val="lt1"/>
                </a:solidFill>
                <a:latin typeface="Roboto"/>
                <a:ea typeface="Roboto"/>
                <a:cs typeface="Roboto"/>
                <a:sym typeface="Roboto"/>
              </a:rPr>
              <a:t>and infographics &amp; images by </a:t>
            </a:r>
            <a:r>
              <a:rPr b="1" lang="en" sz="1100">
                <a:solidFill>
                  <a:schemeClr val="lt1"/>
                </a:solidFill>
                <a:uFill>
                  <a:noFill/>
                </a:uFill>
                <a:latin typeface="Roboto"/>
                <a:ea typeface="Roboto"/>
                <a:cs typeface="Roboto"/>
                <a:sym typeface="Roboto"/>
                <a:hlinkClick r:id="rId6">
                  <a:extLst>
                    <a:ext uri="{A12FA001-AC4F-418D-AE19-62706E023703}">
                      <ahyp:hlinkClr val="tx"/>
                    </a:ext>
                  </a:extLst>
                </a:hlinkClick>
              </a:rPr>
              <a:t>Freepik</a:t>
            </a:r>
            <a:endParaRPr b="1" sz="1100">
              <a:solidFill>
                <a:schemeClr val="lt1"/>
              </a:solidFill>
              <a:latin typeface="Roboto"/>
              <a:ea typeface="Roboto"/>
              <a:cs typeface="Roboto"/>
              <a:sym typeface="Roboto"/>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63" name="Shape 263"/>
        <p:cNvGrpSpPr/>
        <p:nvPr/>
      </p:nvGrpSpPr>
      <p:grpSpPr>
        <a:xfrm>
          <a:off x="0" y="0"/>
          <a:ext cx="0" cy="0"/>
          <a:chOff x="0" y="0"/>
          <a:chExt cx="0" cy="0"/>
        </a:xfrm>
      </p:grpSpPr>
      <p:pic>
        <p:nvPicPr>
          <p:cNvPr id="264" name="Google Shape;264;p36"/>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265" name="Google Shape;265;p36"/>
          <p:cNvPicPr preferRelativeResize="0"/>
          <p:nvPr/>
        </p:nvPicPr>
        <p:blipFill rotWithShape="1">
          <a:blip r:embed="rId3">
            <a:alphaModFix/>
          </a:blip>
          <a:srcRect b="0" l="29" r="29" t="0"/>
          <a:stretch/>
        </p:blipFill>
        <p:spPr>
          <a:xfrm>
            <a:off x="4204" y="0"/>
            <a:ext cx="9135540" cy="5143501"/>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66" name="Shape 266"/>
        <p:cNvGrpSpPr/>
        <p:nvPr/>
      </p:nvGrpSpPr>
      <p:grpSpPr>
        <a:xfrm>
          <a:off x="0" y="0"/>
          <a:ext cx="0" cy="0"/>
          <a:chOff x="0" y="0"/>
          <a:chExt cx="0" cy="0"/>
        </a:xfrm>
      </p:grpSpPr>
      <p:pic>
        <p:nvPicPr>
          <p:cNvPr id="267" name="Google Shape;267;p37"/>
          <p:cNvPicPr preferRelativeResize="0"/>
          <p:nvPr/>
        </p:nvPicPr>
        <p:blipFill rotWithShape="1">
          <a:blip r:embed="rId2">
            <a:alphaModFix/>
          </a:blip>
          <a:srcRect b="0" l="69" r="59" t="0"/>
          <a:stretch/>
        </p:blipFill>
        <p:spPr>
          <a:xfrm flipH="1" rot="10800000">
            <a:off x="100" y="0"/>
            <a:ext cx="9144000" cy="5143500"/>
          </a:xfrm>
          <a:prstGeom prst="rect">
            <a:avLst/>
          </a:prstGeom>
          <a:noFill/>
          <a:ln>
            <a:noFill/>
          </a:ln>
        </p:spPr>
      </p:pic>
      <p:pic>
        <p:nvPicPr>
          <p:cNvPr id="268" name="Google Shape;268;p37"/>
          <p:cNvPicPr preferRelativeResize="0"/>
          <p:nvPr/>
        </p:nvPicPr>
        <p:blipFill rotWithShape="1">
          <a:blip r:embed="rId3">
            <a:alphaModFix/>
          </a:blip>
          <a:srcRect b="0" l="29" r="29" t="0"/>
          <a:stretch/>
        </p:blipFill>
        <p:spPr>
          <a:xfrm flipH="1" rot="10800000">
            <a:off x="4329" y="-1"/>
            <a:ext cx="9135544" cy="514350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pic>
        <p:nvPicPr>
          <p:cNvPr id="30" name="Google Shape;30;p5"/>
          <p:cNvPicPr preferRelativeResize="0"/>
          <p:nvPr/>
        </p:nvPicPr>
        <p:blipFill rotWithShape="1">
          <a:blip r:embed="rId2">
            <a:alphaModFix/>
          </a:blip>
          <a:srcRect b="0" l="69" r="59" t="0"/>
          <a:stretch/>
        </p:blipFill>
        <p:spPr>
          <a:xfrm rot="10800000">
            <a:off x="0" y="0"/>
            <a:ext cx="9144000" cy="5143500"/>
          </a:xfrm>
          <a:prstGeom prst="rect">
            <a:avLst/>
          </a:prstGeom>
          <a:noFill/>
          <a:ln>
            <a:noFill/>
          </a:ln>
        </p:spPr>
      </p:pic>
      <p:pic>
        <p:nvPicPr>
          <p:cNvPr id="31" name="Google Shape;31;p5"/>
          <p:cNvPicPr preferRelativeResize="0"/>
          <p:nvPr/>
        </p:nvPicPr>
        <p:blipFill rotWithShape="1">
          <a:blip r:embed="rId3">
            <a:alphaModFix/>
          </a:blip>
          <a:srcRect b="0" l="29" r="29" t="0"/>
          <a:stretch/>
        </p:blipFill>
        <p:spPr>
          <a:xfrm rot="10800000">
            <a:off x="4230" y="0"/>
            <a:ext cx="9135540" cy="5143501"/>
          </a:xfrm>
          <a:prstGeom prst="rect">
            <a:avLst/>
          </a:prstGeom>
          <a:noFill/>
          <a:ln>
            <a:noFill/>
          </a:ln>
        </p:spPr>
      </p:pic>
      <p:sp>
        <p:nvSpPr>
          <p:cNvPr id="32" name="Google Shape;32;p5"/>
          <p:cNvSpPr txBox="1"/>
          <p:nvPr>
            <p:ph idx="1" type="subTitle"/>
          </p:nvPr>
        </p:nvSpPr>
        <p:spPr>
          <a:xfrm>
            <a:off x="693100" y="2378125"/>
            <a:ext cx="3231900" cy="51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33" name="Google Shape;33;p5"/>
          <p:cNvSpPr txBox="1"/>
          <p:nvPr>
            <p:ph idx="2" type="subTitle"/>
          </p:nvPr>
        </p:nvSpPr>
        <p:spPr>
          <a:xfrm>
            <a:off x="5172450" y="2378125"/>
            <a:ext cx="3231900" cy="51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b="1"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34" name="Google Shape;34;p5"/>
          <p:cNvSpPr txBox="1"/>
          <p:nvPr>
            <p:ph idx="3" type="subTitle"/>
          </p:nvPr>
        </p:nvSpPr>
        <p:spPr>
          <a:xfrm>
            <a:off x="693100" y="2921608"/>
            <a:ext cx="3231900" cy="168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 name="Google Shape;35;p5"/>
          <p:cNvSpPr txBox="1"/>
          <p:nvPr>
            <p:ph idx="4" type="subTitle"/>
          </p:nvPr>
        </p:nvSpPr>
        <p:spPr>
          <a:xfrm>
            <a:off x="5172450" y="2921608"/>
            <a:ext cx="3231900" cy="168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 name="Google Shape;36;p5"/>
          <p:cNvSpPr txBox="1"/>
          <p:nvPr>
            <p:ph type="title"/>
          </p:nvPr>
        </p:nvSpPr>
        <p:spPr>
          <a:xfrm>
            <a:off x="720000" y="445025"/>
            <a:ext cx="7704000" cy="926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pic>
        <p:nvPicPr>
          <p:cNvPr id="38" name="Google Shape;38;p6"/>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39" name="Google Shape;39;p6"/>
          <p:cNvPicPr preferRelativeResize="0"/>
          <p:nvPr/>
        </p:nvPicPr>
        <p:blipFill rotWithShape="1">
          <a:blip r:embed="rId3">
            <a:alphaModFix/>
          </a:blip>
          <a:srcRect b="0" l="29" r="29" t="0"/>
          <a:stretch/>
        </p:blipFill>
        <p:spPr>
          <a:xfrm>
            <a:off x="4229" y="0"/>
            <a:ext cx="9135540" cy="5143501"/>
          </a:xfrm>
          <a:prstGeom prst="rect">
            <a:avLst/>
          </a:prstGeom>
          <a:noFill/>
          <a:ln>
            <a:noFill/>
          </a:ln>
        </p:spPr>
      </p:pic>
      <p:sp>
        <p:nvSpPr>
          <p:cNvPr id="40" name="Google Shape;40;p6"/>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41" name="Google Shape;4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pic>
        <p:nvPicPr>
          <p:cNvPr id="43" name="Google Shape;43;p7"/>
          <p:cNvPicPr preferRelativeResize="0"/>
          <p:nvPr/>
        </p:nvPicPr>
        <p:blipFill rotWithShape="1">
          <a:blip r:embed="rId2">
            <a:alphaModFix/>
          </a:blip>
          <a:srcRect b="0" l="69" r="59" t="0"/>
          <a:stretch/>
        </p:blipFill>
        <p:spPr>
          <a:xfrm>
            <a:off x="0" y="0"/>
            <a:ext cx="9144000" cy="5143500"/>
          </a:xfrm>
          <a:prstGeom prst="rect">
            <a:avLst/>
          </a:prstGeom>
          <a:noFill/>
          <a:ln>
            <a:noFill/>
          </a:ln>
        </p:spPr>
      </p:pic>
      <p:pic>
        <p:nvPicPr>
          <p:cNvPr id="44" name="Google Shape;44;p7"/>
          <p:cNvPicPr preferRelativeResize="0"/>
          <p:nvPr/>
        </p:nvPicPr>
        <p:blipFill rotWithShape="1">
          <a:blip r:embed="rId3">
            <a:alphaModFix/>
          </a:blip>
          <a:srcRect b="0" l="29" r="29" t="0"/>
          <a:stretch/>
        </p:blipFill>
        <p:spPr>
          <a:xfrm>
            <a:off x="4229" y="0"/>
            <a:ext cx="9135540" cy="5143501"/>
          </a:xfrm>
          <a:prstGeom prst="rect">
            <a:avLst/>
          </a:prstGeom>
          <a:noFill/>
          <a:ln>
            <a:noFill/>
          </a:ln>
        </p:spPr>
      </p:pic>
      <p:sp>
        <p:nvSpPr>
          <p:cNvPr id="45" name="Google Shape;45;p7"/>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46" name="Google Shape;46;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7"/>
          <p:cNvSpPr txBox="1"/>
          <p:nvPr>
            <p:ph idx="1" type="body"/>
          </p:nvPr>
        </p:nvSpPr>
        <p:spPr>
          <a:xfrm>
            <a:off x="4792950" y="1371600"/>
            <a:ext cx="3636000" cy="3237000"/>
          </a:xfrm>
          <a:prstGeom prst="rect">
            <a:avLst/>
          </a:prstGeom>
          <a:ln>
            <a:noFill/>
          </a:ln>
        </p:spPr>
        <p:txBody>
          <a:bodyPr anchorCtr="0" anchor="ctr"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48" name="Google Shape;48;p7"/>
          <p:cNvSpPr/>
          <p:nvPr>
            <p:ph idx="2" type="pic"/>
          </p:nvPr>
        </p:nvSpPr>
        <p:spPr>
          <a:xfrm>
            <a:off x="720000" y="1371600"/>
            <a:ext cx="3594900" cy="3237000"/>
          </a:xfrm>
          <a:prstGeom prst="rect">
            <a:avLst/>
          </a:prstGeom>
          <a:noFill/>
          <a:ln cap="flat" cmpd="sng" w="19050">
            <a:solidFill>
              <a:schemeClr val="dk2"/>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 name="Shape 49"/>
        <p:cNvGrpSpPr/>
        <p:nvPr/>
      </p:nvGrpSpPr>
      <p:grpSpPr>
        <a:xfrm>
          <a:off x="0" y="0"/>
          <a:ext cx="0" cy="0"/>
          <a:chOff x="0" y="0"/>
          <a:chExt cx="0" cy="0"/>
        </a:xfrm>
      </p:grpSpPr>
      <p:pic>
        <p:nvPicPr>
          <p:cNvPr id="50" name="Google Shape;50;p8"/>
          <p:cNvPicPr preferRelativeResize="0"/>
          <p:nvPr/>
        </p:nvPicPr>
        <p:blipFill rotWithShape="1">
          <a:blip r:embed="rId2">
            <a:alphaModFix/>
          </a:blip>
          <a:srcRect b="0" l="69" r="59" t="0"/>
          <a:stretch/>
        </p:blipFill>
        <p:spPr>
          <a:xfrm flipH="1">
            <a:off x="100" y="-1"/>
            <a:ext cx="9144000" cy="5143500"/>
          </a:xfrm>
          <a:prstGeom prst="rect">
            <a:avLst/>
          </a:prstGeom>
          <a:noFill/>
          <a:ln>
            <a:noFill/>
          </a:ln>
        </p:spPr>
      </p:pic>
      <p:pic>
        <p:nvPicPr>
          <p:cNvPr id="51" name="Google Shape;51;p8"/>
          <p:cNvPicPr preferRelativeResize="0"/>
          <p:nvPr/>
        </p:nvPicPr>
        <p:blipFill rotWithShape="1">
          <a:blip r:embed="rId3">
            <a:alphaModFix/>
          </a:blip>
          <a:srcRect b="0" l="29" r="29" t="0"/>
          <a:stretch/>
        </p:blipFill>
        <p:spPr>
          <a:xfrm flipH="1">
            <a:off x="4326" y="-1"/>
            <a:ext cx="9135544" cy="5143501"/>
          </a:xfrm>
          <a:prstGeom prst="rect">
            <a:avLst/>
          </a:prstGeom>
          <a:noFill/>
          <a:ln>
            <a:noFill/>
          </a:ln>
        </p:spPr>
      </p:pic>
      <p:sp>
        <p:nvSpPr>
          <p:cNvPr id="52" name="Google Shape;52;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b="1"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53" name="Google Shape;53;p8"/>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pic>
        <p:nvPicPr>
          <p:cNvPr id="55" name="Google Shape;55;p9"/>
          <p:cNvPicPr preferRelativeResize="0"/>
          <p:nvPr/>
        </p:nvPicPr>
        <p:blipFill rotWithShape="1">
          <a:blip r:embed="rId2">
            <a:alphaModFix/>
          </a:blip>
          <a:srcRect b="0" l="69" r="59" t="0"/>
          <a:stretch/>
        </p:blipFill>
        <p:spPr>
          <a:xfrm flipH="1">
            <a:off x="100" y="-1"/>
            <a:ext cx="9144000" cy="5143500"/>
          </a:xfrm>
          <a:prstGeom prst="rect">
            <a:avLst/>
          </a:prstGeom>
          <a:noFill/>
          <a:ln>
            <a:noFill/>
          </a:ln>
        </p:spPr>
      </p:pic>
      <p:pic>
        <p:nvPicPr>
          <p:cNvPr id="56" name="Google Shape;56;p9"/>
          <p:cNvPicPr preferRelativeResize="0"/>
          <p:nvPr/>
        </p:nvPicPr>
        <p:blipFill rotWithShape="1">
          <a:blip r:embed="rId3">
            <a:alphaModFix/>
          </a:blip>
          <a:srcRect b="0" l="29" r="29" t="0"/>
          <a:stretch/>
        </p:blipFill>
        <p:spPr>
          <a:xfrm flipH="1">
            <a:off x="4326" y="-1"/>
            <a:ext cx="9135544" cy="5143501"/>
          </a:xfrm>
          <a:prstGeom prst="rect">
            <a:avLst/>
          </a:prstGeom>
          <a:noFill/>
          <a:ln>
            <a:noFill/>
          </a:ln>
        </p:spPr>
      </p:pic>
      <p:sp>
        <p:nvSpPr>
          <p:cNvPr id="57" name="Google Shape;57;p9"/>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9"/>
          <p:cNvSpPr txBox="1"/>
          <p:nvPr>
            <p:ph idx="1" type="subTitle"/>
          </p:nvPr>
        </p:nvSpPr>
        <p:spPr>
          <a:xfrm>
            <a:off x="2058450" y="2441850"/>
            <a:ext cx="5030700" cy="137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9" name="Google Shape;59;p9"/>
          <p:cNvSpPr txBox="1"/>
          <p:nvPr>
            <p:ph type="title"/>
          </p:nvPr>
        </p:nvSpPr>
        <p:spPr>
          <a:xfrm>
            <a:off x="2058450" y="1328250"/>
            <a:ext cx="5030700" cy="1113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62" name="Google Shape;62;p10"/>
          <p:cNvSpPr txBox="1"/>
          <p:nvPr>
            <p:ph type="title"/>
          </p:nvPr>
        </p:nvSpPr>
        <p:spPr>
          <a:xfrm>
            <a:off x="716400" y="463725"/>
            <a:ext cx="6203700" cy="1056600"/>
          </a:xfrm>
          <a:prstGeom prst="rect">
            <a:avLst/>
          </a:prstGeom>
          <a:solidFill>
            <a:srgbClr val="B79C79">
              <a:alpha val="5119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b="1">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2.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oboto"/>
              <a:buNone/>
              <a:defRPr sz="3000">
                <a:solidFill>
                  <a:schemeClr val="dk2"/>
                </a:solidFill>
                <a:latin typeface="Roboto"/>
                <a:ea typeface="Roboto"/>
                <a:cs typeface="Roboto"/>
                <a:sym typeface="Roboto"/>
              </a:defRPr>
            </a:lvl1pPr>
            <a:lvl2pPr lvl="1" rtl="0">
              <a:spcBef>
                <a:spcPts val="0"/>
              </a:spcBef>
              <a:spcAft>
                <a:spcPts val="0"/>
              </a:spcAft>
              <a:buClr>
                <a:schemeClr val="dk2"/>
              </a:buClr>
              <a:buSzPts val="3500"/>
              <a:buFont typeface="Roboto"/>
              <a:buNone/>
              <a:defRPr sz="3500">
                <a:solidFill>
                  <a:schemeClr val="dk2"/>
                </a:solidFill>
                <a:latin typeface="Roboto"/>
                <a:ea typeface="Roboto"/>
                <a:cs typeface="Roboto"/>
                <a:sym typeface="Roboto"/>
              </a:defRPr>
            </a:lvl2pPr>
            <a:lvl3pPr lvl="2" rtl="0">
              <a:spcBef>
                <a:spcPts val="0"/>
              </a:spcBef>
              <a:spcAft>
                <a:spcPts val="0"/>
              </a:spcAft>
              <a:buClr>
                <a:schemeClr val="dk2"/>
              </a:buClr>
              <a:buSzPts val="3500"/>
              <a:buFont typeface="Roboto"/>
              <a:buNone/>
              <a:defRPr sz="3500">
                <a:solidFill>
                  <a:schemeClr val="dk2"/>
                </a:solidFill>
                <a:latin typeface="Roboto"/>
                <a:ea typeface="Roboto"/>
                <a:cs typeface="Roboto"/>
                <a:sym typeface="Roboto"/>
              </a:defRPr>
            </a:lvl3pPr>
            <a:lvl4pPr lvl="3" rtl="0">
              <a:spcBef>
                <a:spcPts val="0"/>
              </a:spcBef>
              <a:spcAft>
                <a:spcPts val="0"/>
              </a:spcAft>
              <a:buClr>
                <a:schemeClr val="dk2"/>
              </a:buClr>
              <a:buSzPts val="3500"/>
              <a:buFont typeface="Roboto"/>
              <a:buNone/>
              <a:defRPr sz="3500">
                <a:solidFill>
                  <a:schemeClr val="dk2"/>
                </a:solidFill>
                <a:latin typeface="Roboto"/>
                <a:ea typeface="Roboto"/>
                <a:cs typeface="Roboto"/>
                <a:sym typeface="Roboto"/>
              </a:defRPr>
            </a:lvl4pPr>
            <a:lvl5pPr lvl="4" rtl="0">
              <a:spcBef>
                <a:spcPts val="0"/>
              </a:spcBef>
              <a:spcAft>
                <a:spcPts val="0"/>
              </a:spcAft>
              <a:buClr>
                <a:schemeClr val="dk2"/>
              </a:buClr>
              <a:buSzPts val="3500"/>
              <a:buFont typeface="Roboto"/>
              <a:buNone/>
              <a:defRPr sz="3500">
                <a:solidFill>
                  <a:schemeClr val="dk2"/>
                </a:solidFill>
                <a:latin typeface="Roboto"/>
                <a:ea typeface="Roboto"/>
                <a:cs typeface="Roboto"/>
                <a:sym typeface="Roboto"/>
              </a:defRPr>
            </a:lvl5pPr>
            <a:lvl6pPr lvl="5" rtl="0">
              <a:spcBef>
                <a:spcPts val="0"/>
              </a:spcBef>
              <a:spcAft>
                <a:spcPts val="0"/>
              </a:spcAft>
              <a:buClr>
                <a:schemeClr val="dk2"/>
              </a:buClr>
              <a:buSzPts val="3500"/>
              <a:buFont typeface="Roboto"/>
              <a:buNone/>
              <a:defRPr sz="3500">
                <a:solidFill>
                  <a:schemeClr val="dk2"/>
                </a:solidFill>
                <a:latin typeface="Roboto"/>
                <a:ea typeface="Roboto"/>
                <a:cs typeface="Roboto"/>
                <a:sym typeface="Roboto"/>
              </a:defRPr>
            </a:lvl6pPr>
            <a:lvl7pPr lvl="6" rtl="0">
              <a:spcBef>
                <a:spcPts val="0"/>
              </a:spcBef>
              <a:spcAft>
                <a:spcPts val="0"/>
              </a:spcAft>
              <a:buClr>
                <a:schemeClr val="dk2"/>
              </a:buClr>
              <a:buSzPts val="3500"/>
              <a:buFont typeface="Roboto"/>
              <a:buNone/>
              <a:defRPr sz="3500">
                <a:solidFill>
                  <a:schemeClr val="dk2"/>
                </a:solidFill>
                <a:latin typeface="Roboto"/>
                <a:ea typeface="Roboto"/>
                <a:cs typeface="Roboto"/>
                <a:sym typeface="Roboto"/>
              </a:defRPr>
            </a:lvl7pPr>
            <a:lvl8pPr lvl="7" rtl="0">
              <a:spcBef>
                <a:spcPts val="0"/>
              </a:spcBef>
              <a:spcAft>
                <a:spcPts val="0"/>
              </a:spcAft>
              <a:buClr>
                <a:schemeClr val="dk2"/>
              </a:buClr>
              <a:buSzPts val="3500"/>
              <a:buFont typeface="Roboto"/>
              <a:buNone/>
              <a:defRPr sz="3500">
                <a:solidFill>
                  <a:schemeClr val="dk2"/>
                </a:solidFill>
                <a:latin typeface="Roboto"/>
                <a:ea typeface="Roboto"/>
                <a:cs typeface="Roboto"/>
                <a:sym typeface="Roboto"/>
              </a:defRPr>
            </a:lvl8pPr>
            <a:lvl9pPr lvl="8" rtl="0">
              <a:spcBef>
                <a:spcPts val="0"/>
              </a:spcBef>
              <a:spcAft>
                <a:spcPts val="0"/>
              </a:spcAft>
              <a:buClr>
                <a:schemeClr val="dk2"/>
              </a:buClr>
              <a:buSzPts val="3500"/>
              <a:buFont typeface="Roboto"/>
              <a:buNone/>
              <a:defRPr sz="3500">
                <a:solidFill>
                  <a:schemeClr val="dk2"/>
                </a:solidFill>
                <a:latin typeface="Roboto"/>
                <a:ea typeface="Roboto"/>
                <a:cs typeface="Roboto"/>
                <a:sym typeface="Robot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1pPr>
            <a:lvl2pPr indent="-317500" lvl="1" marL="914400">
              <a:lnSpc>
                <a:spcPct val="100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2pPr>
            <a:lvl3pPr indent="-317500" lvl="2" marL="1371600">
              <a:lnSpc>
                <a:spcPct val="100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3pPr>
            <a:lvl4pPr indent="-317500" lvl="3" marL="1828800">
              <a:lnSpc>
                <a:spcPct val="100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4pPr>
            <a:lvl5pPr indent="-317500" lvl="4" marL="2286000">
              <a:lnSpc>
                <a:spcPct val="100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5pPr>
            <a:lvl6pPr indent="-317500" lvl="5" marL="2743200">
              <a:lnSpc>
                <a:spcPct val="100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6pPr>
            <a:lvl7pPr indent="-317500" lvl="6" marL="3200400">
              <a:lnSpc>
                <a:spcPct val="100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7pPr>
            <a:lvl8pPr indent="-317500" lvl="7" marL="3657600">
              <a:lnSpc>
                <a:spcPct val="100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8pPr>
            <a:lvl9pPr indent="-317500" lvl="8" marL="4114800">
              <a:lnSpc>
                <a:spcPct val="100000"/>
              </a:lnSpc>
              <a:spcBef>
                <a:spcPts val="1600"/>
              </a:spcBef>
              <a:spcAft>
                <a:spcPts val="1600"/>
              </a:spcAft>
              <a:buClr>
                <a:schemeClr val="lt1"/>
              </a:buClr>
              <a:buSzPts val="1400"/>
              <a:buFont typeface="Roboto"/>
              <a:buChar char="■"/>
              <a:defRPr>
                <a:solidFill>
                  <a:schemeClr val="lt1"/>
                </a:solidFill>
                <a:latin typeface="Roboto"/>
                <a:ea typeface="Roboto"/>
                <a:cs typeface="Roboto"/>
                <a:sym typeface="Roboto"/>
              </a:defRPr>
            </a:lvl9pPr>
          </a:lstStyle>
          <a:p/>
        </p:txBody>
      </p:sp>
      <p:sp>
        <p:nvSpPr>
          <p:cNvPr id="8" name="Google Shape;8;p1"/>
          <p:cNvSpPr txBox="1"/>
          <p:nvPr>
            <p:ph idx="12" type="sldNum"/>
          </p:nvPr>
        </p:nvSpPr>
        <p:spPr>
          <a:xfrm>
            <a:off x="8404384" y="46736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chemeClr val="dk2"/>
                </a:solidFill>
                <a:latin typeface="Roboto Black"/>
                <a:ea typeface="Roboto Black"/>
                <a:cs typeface="Roboto Black"/>
                <a:sym typeface="Roboto Black"/>
              </a:defRPr>
            </a:lvl1pPr>
            <a:lvl2pPr lvl="1" rtl="0" algn="r">
              <a:buNone/>
              <a:defRPr sz="1300">
                <a:solidFill>
                  <a:schemeClr val="dk2"/>
                </a:solidFill>
                <a:latin typeface="Roboto Black"/>
                <a:ea typeface="Roboto Black"/>
                <a:cs typeface="Roboto Black"/>
                <a:sym typeface="Roboto Black"/>
              </a:defRPr>
            </a:lvl2pPr>
            <a:lvl3pPr lvl="2" rtl="0" algn="r">
              <a:buNone/>
              <a:defRPr sz="1300">
                <a:solidFill>
                  <a:schemeClr val="dk2"/>
                </a:solidFill>
                <a:latin typeface="Roboto Black"/>
                <a:ea typeface="Roboto Black"/>
                <a:cs typeface="Roboto Black"/>
                <a:sym typeface="Roboto Black"/>
              </a:defRPr>
            </a:lvl3pPr>
            <a:lvl4pPr lvl="3" rtl="0" algn="r">
              <a:buNone/>
              <a:defRPr sz="1300">
                <a:solidFill>
                  <a:schemeClr val="dk2"/>
                </a:solidFill>
                <a:latin typeface="Roboto Black"/>
                <a:ea typeface="Roboto Black"/>
                <a:cs typeface="Roboto Black"/>
                <a:sym typeface="Roboto Black"/>
              </a:defRPr>
            </a:lvl4pPr>
            <a:lvl5pPr lvl="4" rtl="0" algn="r">
              <a:buNone/>
              <a:defRPr sz="1300">
                <a:solidFill>
                  <a:schemeClr val="dk2"/>
                </a:solidFill>
                <a:latin typeface="Roboto Black"/>
                <a:ea typeface="Roboto Black"/>
                <a:cs typeface="Roboto Black"/>
                <a:sym typeface="Roboto Black"/>
              </a:defRPr>
            </a:lvl5pPr>
            <a:lvl6pPr lvl="5" rtl="0" algn="r">
              <a:buNone/>
              <a:defRPr sz="1300">
                <a:solidFill>
                  <a:schemeClr val="dk2"/>
                </a:solidFill>
                <a:latin typeface="Roboto Black"/>
                <a:ea typeface="Roboto Black"/>
                <a:cs typeface="Roboto Black"/>
                <a:sym typeface="Roboto Black"/>
              </a:defRPr>
            </a:lvl6pPr>
            <a:lvl7pPr lvl="6" rtl="0" algn="r">
              <a:buNone/>
              <a:defRPr sz="1300">
                <a:solidFill>
                  <a:schemeClr val="dk2"/>
                </a:solidFill>
                <a:latin typeface="Roboto Black"/>
                <a:ea typeface="Roboto Black"/>
                <a:cs typeface="Roboto Black"/>
                <a:sym typeface="Roboto Black"/>
              </a:defRPr>
            </a:lvl7pPr>
            <a:lvl8pPr lvl="7" rtl="0" algn="r">
              <a:buNone/>
              <a:defRPr sz="1300">
                <a:solidFill>
                  <a:schemeClr val="dk2"/>
                </a:solidFill>
                <a:latin typeface="Roboto Black"/>
                <a:ea typeface="Roboto Black"/>
                <a:cs typeface="Roboto Black"/>
                <a:sym typeface="Roboto Black"/>
              </a:defRPr>
            </a:lvl8pPr>
            <a:lvl9pPr lvl="8" rtl="0" algn="r">
              <a:buNone/>
              <a:defRPr sz="1300">
                <a:solidFill>
                  <a:schemeClr val="dk2"/>
                </a:solidFill>
                <a:latin typeface="Roboto Black"/>
                <a:ea typeface="Roboto Black"/>
                <a:cs typeface="Roboto Black"/>
                <a:sym typeface="Roboto Black"/>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8"/>
          <p:cNvSpPr txBox="1"/>
          <p:nvPr>
            <p:ph type="ctrTitle"/>
          </p:nvPr>
        </p:nvSpPr>
        <p:spPr>
          <a:xfrm>
            <a:off x="715100" y="1439125"/>
            <a:ext cx="7711200" cy="1711800"/>
          </a:xfrm>
          <a:prstGeom prst="rect">
            <a:avLst/>
          </a:prstGeom>
        </p:spPr>
        <p:txBody>
          <a:bodyPr anchorCtr="0" anchor="b" bIns="91425" lIns="91425" spcFirstLastPara="1" rIns="91425" wrap="square" tIns="91425">
            <a:noAutofit/>
          </a:bodyPr>
          <a:lstStyle/>
          <a:p>
            <a:pPr indent="0" lvl="0" marL="88265" marR="5080" rtl="0" algn="l">
              <a:lnSpc>
                <a:spcPct val="100000"/>
              </a:lnSpc>
              <a:spcBef>
                <a:spcPts val="0"/>
              </a:spcBef>
              <a:spcAft>
                <a:spcPts val="0"/>
              </a:spcAft>
              <a:buClr>
                <a:srgbClr val="000000"/>
              </a:buClr>
              <a:buFont typeface="Arial"/>
              <a:buNone/>
            </a:pPr>
            <a:r>
              <a:rPr lang="en" sz="4400">
                <a:solidFill>
                  <a:schemeClr val="lt1"/>
                </a:solidFill>
              </a:rPr>
              <a:t>PROJET 7 – « IMPLÉMENTEZ UN  MODÈLE DE SCORING »</a:t>
            </a:r>
            <a:endParaRPr sz="4400">
              <a:solidFill>
                <a:schemeClr val="lt1"/>
              </a:solidFill>
            </a:endParaRPr>
          </a:p>
        </p:txBody>
      </p:sp>
      <p:sp>
        <p:nvSpPr>
          <p:cNvPr id="274" name="Google Shape;274;p38"/>
          <p:cNvSpPr txBox="1"/>
          <p:nvPr>
            <p:ph idx="1" type="subTitle"/>
          </p:nvPr>
        </p:nvSpPr>
        <p:spPr>
          <a:xfrm>
            <a:off x="716400" y="4116975"/>
            <a:ext cx="77112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Soutenance de projet OpenClassrooms</a:t>
            </a:r>
            <a:endParaRPr/>
          </a:p>
        </p:txBody>
      </p:sp>
      <p:sp>
        <p:nvSpPr>
          <p:cNvPr id="275" name="Google Shape;275;p38"/>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276" name="Google Shape;276;p38"/>
          <p:cNvCxnSpPr/>
          <p:nvPr/>
        </p:nvCxnSpPr>
        <p:spPr>
          <a:xfrm>
            <a:off x="698275" y="4608500"/>
            <a:ext cx="7711200" cy="0"/>
          </a:xfrm>
          <a:prstGeom prst="straightConnector1">
            <a:avLst/>
          </a:prstGeom>
          <a:noFill/>
          <a:ln cap="flat" cmpd="sng" w="19050">
            <a:solidFill>
              <a:schemeClr val="dk2"/>
            </a:solidFill>
            <a:prstDash val="solid"/>
            <a:round/>
            <a:headEnd len="med" w="med" type="none"/>
            <a:tailEnd len="med" w="med" type="none"/>
          </a:ln>
        </p:spPr>
      </p:cxnSp>
      <p:sp>
        <p:nvSpPr>
          <p:cNvPr id="277" name="Google Shape;277;p38"/>
          <p:cNvSpPr txBox="1"/>
          <p:nvPr>
            <p:ph idx="1" type="subTitle"/>
          </p:nvPr>
        </p:nvSpPr>
        <p:spPr>
          <a:xfrm>
            <a:off x="716400" y="535000"/>
            <a:ext cx="4952700" cy="409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chemeClr val="dk2"/>
                </a:solidFill>
              </a:rPr>
              <a:t>Mars  2024</a:t>
            </a:r>
            <a:endParaRPr sz="1400">
              <a:solidFill>
                <a:schemeClr val="dk2"/>
              </a:solidFill>
            </a:endParaRPr>
          </a:p>
        </p:txBody>
      </p:sp>
      <p:grpSp>
        <p:nvGrpSpPr>
          <p:cNvPr id="278" name="Google Shape;278;p38"/>
          <p:cNvGrpSpPr/>
          <p:nvPr/>
        </p:nvGrpSpPr>
        <p:grpSpPr>
          <a:xfrm>
            <a:off x="7615150" y="534993"/>
            <a:ext cx="651600" cy="904125"/>
            <a:chOff x="7615150" y="622668"/>
            <a:chExt cx="651600" cy="904125"/>
          </a:xfrm>
        </p:grpSpPr>
        <p:sp>
          <p:nvSpPr>
            <p:cNvPr id="279" name="Google Shape;279;p38"/>
            <p:cNvSpPr/>
            <p:nvPr/>
          </p:nvSpPr>
          <p:spPr>
            <a:xfrm>
              <a:off x="7615150" y="622668"/>
              <a:ext cx="651600" cy="651600"/>
            </a:xfrm>
            <a:prstGeom prst="diamond">
              <a:avLst/>
            </a:prstGeom>
            <a:solidFill>
              <a:srgbClr val="B79C79">
                <a:alpha val="51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8"/>
            <p:cNvSpPr/>
            <p:nvPr/>
          </p:nvSpPr>
          <p:spPr>
            <a:xfrm>
              <a:off x="7615150" y="875193"/>
              <a:ext cx="651600" cy="651600"/>
            </a:xfrm>
            <a:prstGeom prst="diamond">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1" name="Google Shape;281;p38"/>
          <p:cNvCxnSpPr/>
          <p:nvPr/>
        </p:nvCxnSpPr>
        <p:spPr>
          <a:xfrm>
            <a:off x="716400" y="3344824"/>
            <a:ext cx="77112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7"/>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2" name="Google Shape;372;p47"/>
          <p:cNvSpPr txBox="1"/>
          <p:nvPr>
            <p:ph type="title"/>
          </p:nvPr>
        </p:nvSpPr>
        <p:spPr>
          <a:xfrm>
            <a:off x="661975" y="125425"/>
            <a:ext cx="8291100" cy="11751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a:latin typeface="Tahoma"/>
                <a:ea typeface="Tahoma"/>
                <a:cs typeface="Tahoma"/>
                <a:sym typeface="Tahoma"/>
              </a:rPr>
              <a:t>Quel scoring adapté au problème métier ?</a:t>
            </a:r>
            <a:endParaRPr sz="2400"/>
          </a:p>
        </p:txBody>
      </p:sp>
      <p:grpSp>
        <p:nvGrpSpPr>
          <p:cNvPr id="373" name="Google Shape;373;p47"/>
          <p:cNvGrpSpPr/>
          <p:nvPr/>
        </p:nvGrpSpPr>
        <p:grpSpPr>
          <a:xfrm>
            <a:off x="4246200" y="2400805"/>
            <a:ext cx="651600" cy="977400"/>
            <a:chOff x="7615150" y="549393"/>
            <a:chExt cx="651600" cy="977400"/>
          </a:xfrm>
        </p:grpSpPr>
        <p:sp>
          <p:nvSpPr>
            <p:cNvPr id="374" name="Google Shape;374;p47"/>
            <p:cNvSpPr/>
            <p:nvPr/>
          </p:nvSpPr>
          <p:spPr>
            <a:xfrm>
              <a:off x="7615150" y="549393"/>
              <a:ext cx="651600" cy="651600"/>
            </a:xfrm>
            <a:prstGeom prst="diamond">
              <a:avLst/>
            </a:prstGeom>
            <a:solidFill>
              <a:srgbClr val="B79C79">
                <a:alpha val="51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7"/>
            <p:cNvSpPr/>
            <p:nvPr/>
          </p:nvSpPr>
          <p:spPr>
            <a:xfrm>
              <a:off x="7615150" y="875193"/>
              <a:ext cx="651600" cy="651600"/>
            </a:xfrm>
            <a:prstGeom prst="diamond">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 name="Google Shape;376;p47"/>
          <p:cNvSpPr/>
          <p:nvPr/>
        </p:nvSpPr>
        <p:spPr>
          <a:xfrm>
            <a:off x="4246200" y="3044605"/>
            <a:ext cx="651600" cy="651600"/>
          </a:xfrm>
          <a:prstGeom prst="diamond">
            <a:avLst/>
          </a:prstGeom>
          <a:solidFill>
            <a:srgbClr val="B79C79">
              <a:alpha val="51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 name="Google Shape;377;p47"/>
          <p:cNvCxnSpPr/>
          <p:nvPr/>
        </p:nvCxnSpPr>
        <p:spPr>
          <a:xfrm>
            <a:off x="716400" y="774750"/>
            <a:ext cx="7711200" cy="0"/>
          </a:xfrm>
          <a:prstGeom prst="straightConnector1">
            <a:avLst/>
          </a:prstGeom>
          <a:noFill/>
          <a:ln cap="flat" cmpd="sng" w="19050">
            <a:solidFill>
              <a:schemeClr val="dk2"/>
            </a:solidFill>
            <a:prstDash val="solid"/>
            <a:round/>
            <a:headEnd len="med" w="med" type="none"/>
            <a:tailEnd len="med" w="med" type="none"/>
          </a:ln>
        </p:spPr>
      </p:cxnSp>
      <p:sp>
        <p:nvSpPr>
          <p:cNvPr id="378" name="Google Shape;378;p47"/>
          <p:cNvSpPr txBox="1"/>
          <p:nvPr/>
        </p:nvSpPr>
        <p:spPr>
          <a:xfrm>
            <a:off x="277025" y="1033075"/>
            <a:ext cx="8291100" cy="3399000"/>
          </a:xfrm>
          <a:prstGeom prst="rect">
            <a:avLst/>
          </a:prstGeom>
          <a:noFill/>
          <a:ln>
            <a:noFill/>
          </a:ln>
        </p:spPr>
        <p:txBody>
          <a:bodyPr anchorCtr="0" anchor="t" bIns="0" lIns="0" spcFirstLastPara="1" rIns="0" wrap="square" tIns="12050">
            <a:spAutoFit/>
          </a:bodyPr>
          <a:lstStyle/>
          <a:p>
            <a:pPr indent="-170180" lvl="0" marL="195580" marR="0" rtl="0" algn="l">
              <a:lnSpc>
                <a:spcPct val="100000"/>
              </a:lnSpc>
              <a:spcBef>
                <a:spcPts val="0"/>
              </a:spcBef>
              <a:spcAft>
                <a:spcPts val="0"/>
              </a:spcAft>
              <a:buClr>
                <a:schemeClr val="lt1"/>
              </a:buClr>
              <a:buSzPts val="1650"/>
              <a:buFont typeface="Tahoma"/>
              <a:buChar char="•"/>
            </a:pPr>
            <a:r>
              <a:rPr b="1" lang="en" sz="2000">
                <a:solidFill>
                  <a:schemeClr val="lt1"/>
                </a:solidFill>
                <a:latin typeface="Arial"/>
                <a:ea typeface="Arial"/>
                <a:cs typeface="Arial"/>
                <a:sym typeface="Arial"/>
              </a:rPr>
              <a:t>Problématique :</a:t>
            </a:r>
            <a:endParaRPr sz="2000">
              <a:solidFill>
                <a:schemeClr val="lt1"/>
              </a:solidFill>
              <a:latin typeface="Arial"/>
              <a:ea typeface="Arial"/>
              <a:cs typeface="Arial"/>
              <a:sym typeface="Arial"/>
            </a:endParaRPr>
          </a:p>
          <a:p>
            <a:pPr indent="-158749" lvl="1" marL="469900" marR="0" rtl="0" algn="l">
              <a:lnSpc>
                <a:spcPct val="100000"/>
              </a:lnSpc>
              <a:spcBef>
                <a:spcPts val="15"/>
              </a:spcBef>
              <a:spcAft>
                <a:spcPts val="0"/>
              </a:spcAft>
              <a:buClr>
                <a:schemeClr val="lt1"/>
              </a:buClr>
              <a:buSzPts val="1200"/>
              <a:buFont typeface="Tahoma"/>
              <a:buChar char="•"/>
            </a:pPr>
            <a:r>
              <a:rPr b="0" i="0" lang="en" sz="1500" u="none" cap="none" strike="noStrike">
                <a:solidFill>
                  <a:schemeClr val="lt1"/>
                </a:solidFill>
                <a:latin typeface="Tahoma"/>
                <a:ea typeface="Tahoma"/>
                <a:cs typeface="Tahoma"/>
                <a:sym typeface="Tahoma"/>
              </a:rPr>
              <a:t>Les clients à risque font perdre de l’argent à la société</a:t>
            </a:r>
            <a:endParaRPr b="0" i="0" sz="1500" u="none" cap="none" strike="noStrike">
              <a:solidFill>
                <a:schemeClr val="lt1"/>
              </a:solidFill>
              <a:latin typeface="Tahoma"/>
              <a:ea typeface="Tahoma"/>
              <a:cs typeface="Tahoma"/>
              <a:sym typeface="Tahoma"/>
            </a:endParaRPr>
          </a:p>
          <a:p>
            <a:pPr indent="-158114" lvl="1" marL="469900" marR="1075690" rtl="0" algn="l">
              <a:lnSpc>
                <a:spcPct val="95789"/>
              </a:lnSpc>
              <a:spcBef>
                <a:spcPts val="445"/>
              </a:spcBef>
              <a:spcAft>
                <a:spcPts val="0"/>
              </a:spcAft>
              <a:buClr>
                <a:schemeClr val="lt1"/>
              </a:buClr>
              <a:buSzPts val="1200"/>
              <a:buFont typeface="Tahoma"/>
              <a:buChar char="•"/>
            </a:pPr>
            <a:r>
              <a:rPr b="0" i="0" lang="en" sz="1500" u="none" cap="none" strike="noStrike">
                <a:solidFill>
                  <a:schemeClr val="lt1"/>
                </a:solidFill>
                <a:latin typeface="Tahoma"/>
                <a:ea typeface="Tahoma"/>
                <a:cs typeface="Tahoma"/>
                <a:sym typeface="Tahoma"/>
              </a:rPr>
              <a:t>La société ne doit pas se priver des potentiels clients qui ne  présentent pas de risque</a:t>
            </a:r>
            <a:endParaRPr b="0" i="0" sz="1500" u="none" cap="none" strike="noStrike">
              <a:solidFill>
                <a:schemeClr val="lt1"/>
              </a:solidFill>
              <a:latin typeface="Tahoma"/>
              <a:ea typeface="Tahoma"/>
              <a:cs typeface="Tahoma"/>
              <a:sym typeface="Tahoma"/>
            </a:endParaRPr>
          </a:p>
          <a:p>
            <a:pPr indent="0" lvl="1" marL="0" marR="0" rtl="0" algn="l">
              <a:lnSpc>
                <a:spcPct val="100000"/>
              </a:lnSpc>
              <a:spcBef>
                <a:spcPts val="10"/>
              </a:spcBef>
              <a:spcAft>
                <a:spcPts val="0"/>
              </a:spcAft>
              <a:buSzPts val="1900"/>
              <a:buFont typeface="Arial"/>
              <a:buNone/>
            </a:pPr>
            <a:r>
              <a:t/>
            </a:r>
            <a:endParaRPr b="0" i="0" sz="1900" u="none" cap="none" strike="noStrike">
              <a:solidFill>
                <a:schemeClr val="lt1"/>
              </a:solidFill>
              <a:latin typeface="Tahoma"/>
              <a:ea typeface="Tahoma"/>
              <a:cs typeface="Tahoma"/>
              <a:sym typeface="Tahoma"/>
            </a:endParaRPr>
          </a:p>
          <a:p>
            <a:pPr indent="0" lvl="0" marL="286385" marR="0" rtl="0" algn="l">
              <a:lnSpc>
                <a:spcPct val="100000"/>
              </a:lnSpc>
              <a:spcBef>
                <a:spcPts val="0"/>
              </a:spcBef>
              <a:spcAft>
                <a:spcPts val="0"/>
              </a:spcAft>
              <a:buNone/>
            </a:pPr>
            <a:r>
              <a:rPr lang="en" sz="1600">
                <a:solidFill>
                  <a:schemeClr val="lt1"/>
                </a:solidFill>
                <a:latin typeface="Tahoma"/>
                <a:ea typeface="Tahoma"/>
                <a:cs typeface="Tahoma"/>
                <a:sym typeface="Tahoma"/>
              </a:rPr>
              <a:t>►► Optimum à déterminer</a:t>
            </a:r>
            <a:endParaRPr sz="1600">
              <a:solidFill>
                <a:schemeClr val="lt1"/>
              </a:solidFill>
              <a:latin typeface="Tahoma"/>
              <a:ea typeface="Tahoma"/>
              <a:cs typeface="Tahoma"/>
              <a:sym typeface="Tahoma"/>
            </a:endParaRPr>
          </a:p>
          <a:p>
            <a:pPr indent="0" lvl="0" marL="0" marR="0" rtl="0" algn="l">
              <a:lnSpc>
                <a:spcPct val="100000"/>
              </a:lnSpc>
              <a:spcBef>
                <a:spcPts val="35"/>
              </a:spcBef>
              <a:spcAft>
                <a:spcPts val="0"/>
              </a:spcAft>
              <a:buNone/>
            </a:pPr>
            <a:r>
              <a:t/>
            </a:r>
            <a:endParaRPr sz="1850">
              <a:solidFill>
                <a:schemeClr val="lt1"/>
              </a:solidFill>
              <a:latin typeface="Tahoma"/>
              <a:ea typeface="Tahoma"/>
              <a:cs typeface="Tahoma"/>
              <a:sym typeface="Tahoma"/>
            </a:endParaRPr>
          </a:p>
          <a:p>
            <a:pPr indent="-170180" lvl="0" marL="195580" marR="0" rtl="0" algn="l">
              <a:lnSpc>
                <a:spcPct val="100000"/>
              </a:lnSpc>
              <a:spcBef>
                <a:spcPts val="0"/>
              </a:spcBef>
              <a:spcAft>
                <a:spcPts val="0"/>
              </a:spcAft>
              <a:buClr>
                <a:schemeClr val="lt1"/>
              </a:buClr>
              <a:buSzPts val="1650"/>
              <a:buFont typeface="Tahoma"/>
              <a:buChar char="•"/>
            </a:pPr>
            <a:r>
              <a:rPr b="1" lang="en" sz="2000">
                <a:solidFill>
                  <a:schemeClr val="lt1"/>
                </a:solidFill>
                <a:latin typeface="Arial"/>
                <a:ea typeface="Arial"/>
                <a:cs typeface="Arial"/>
                <a:sym typeface="Arial"/>
              </a:rPr>
              <a:t>Postulats :</a:t>
            </a:r>
            <a:endParaRPr sz="2000">
              <a:solidFill>
                <a:schemeClr val="lt1"/>
              </a:solidFill>
              <a:latin typeface="Arial"/>
              <a:ea typeface="Arial"/>
              <a:cs typeface="Arial"/>
              <a:sym typeface="Arial"/>
            </a:endParaRPr>
          </a:p>
          <a:p>
            <a:pPr indent="-171450" lvl="1" marL="469900" marR="0" rtl="0" algn="l">
              <a:lnSpc>
                <a:spcPct val="100000"/>
              </a:lnSpc>
              <a:spcBef>
                <a:spcPts val="25"/>
              </a:spcBef>
              <a:spcAft>
                <a:spcPts val="0"/>
              </a:spcAft>
              <a:buClr>
                <a:schemeClr val="lt1"/>
              </a:buClr>
              <a:buSzPts val="1300"/>
              <a:buFont typeface="Tahoma"/>
              <a:buChar char="•"/>
            </a:pPr>
            <a:r>
              <a:rPr lang="en" sz="1500">
                <a:solidFill>
                  <a:schemeClr val="lt1"/>
                </a:solidFill>
                <a:latin typeface="Tahoma"/>
                <a:ea typeface="Tahoma"/>
                <a:cs typeface="Tahoma"/>
                <a:sym typeface="Tahoma"/>
              </a:rPr>
              <a:t>Les clients non identifiés comme étant à risque engendrent des coûts significatifs pour l'entreprise, notamment en termes de frais de recouvrement et de montants non recouvrés. </a:t>
            </a:r>
            <a:endParaRPr sz="1500">
              <a:solidFill>
                <a:schemeClr val="lt1"/>
              </a:solidFill>
              <a:latin typeface="Tahoma"/>
              <a:ea typeface="Tahoma"/>
              <a:cs typeface="Tahoma"/>
              <a:sym typeface="Tahoma"/>
            </a:endParaRPr>
          </a:p>
          <a:p>
            <a:pPr indent="-170815" lvl="1" marL="469900" marR="5080" rtl="0" algn="l">
              <a:lnSpc>
                <a:spcPct val="100000"/>
              </a:lnSpc>
              <a:spcBef>
                <a:spcPts val="405"/>
              </a:spcBef>
              <a:spcAft>
                <a:spcPts val="0"/>
              </a:spcAft>
              <a:buClr>
                <a:schemeClr val="lt1"/>
              </a:buClr>
              <a:buSzPts val="1300"/>
              <a:buFont typeface="Tahoma"/>
              <a:buChar char="•"/>
            </a:pPr>
            <a:r>
              <a:rPr lang="en" sz="1500">
                <a:solidFill>
                  <a:schemeClr val="lt1"/>
                </a:solidFill>
                <a:latin typeface="Tahoma"/>
                <a:ea typeface="Tahoma"/>
                <a:cs typeface="Tahoma"/>
                <a:sym typeface="Tahoma"/>
              </a:rPr>
              <a:t>D'autre part, identifier à tort des clients peu risqués comme étant à risque entraîne une perte potentielle de chiffre d'affaires pour la société, représentée par les coûts d'opportunité associés.</a:t>
            </a:r>
            <a:endParaRPr b="0" i="0" sz="1500" u="none" cap="none" strike="noStrike">
              <a:solidFill>
                <a:schemeClr val="lt1"/>
              </a:solidFill>
              <a:latin typeface="Tahoma"/>
              <a:ea typeface="Tahoma"/>
              <a:cs typeface="Tahoma"/>
              <a:sym typeface="Tahom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48"/>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4" name="Google Shape;384;p48"/>
          <p:cNvSpPr txBox="1"/>
          <p:nvPr>
            <p:ph type="title"/>
          </p:nvPr>
        </p:nvSpPr>
        <p:spPr>
          <a:xfrm>
            <a:off x="720000" y="243800"/>
            <a:ext cx="7704000" cy="7740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latin typeface="Tahoma"/>
                <a:ea typeface="Tahoma"/>
                <a:cs typeface="Tahoma"/>
                <a:sym typeface="Tahoma"/>
              </a:rPr>
              <a:t>Fonction de scoring</a:t>
            </a:r>
            <a:endParaRPr>
              <a:latin typeface="Tahoma"/>
              <a:ea typeface="Tahoma"/>
              <a:cs typeface="Tahoma"/>
              <a:sym typeface="Tahoma"/>
            </a:endParaRPr>
          </a:p>
        </p:txBody>
      </p:sp>
      <p:cxnSp>
        <p:nvCxnSpPr>
          <p:cNvPr id="385" name="Google Shape;385;p48"/>
          <p:cNvCxnSpPr/>
          <p:nvPr/>
        </p:nvCxnSpPr>
        <p:spPr>
          <a:xfrm>
            <a:off x="716400" y="945750"/>
            <a:ext cx="7711200" cy="0"/>
          </a:xfrm>
          <a:prstGeom prst="straightConnector1">
            <a:avLst/>
          </a:prstGeom>
          <a:noFill/>
          <a:ln cap="flat" cmpd="sng" w="19050">
            <a:solidFill>
              <a:schemeClr val="dk2"/>
            </a:solidFill>
            <a:prstDash val="solid"/>
            <a:round/>
            <a:headEnd len="med" w="med" type="none"/>
            <a:tailEnd len="med" w="med" type="none"/>
          </a:ln>
        </p:spPr>
      </p:cxnSp>
      <p:sp>
        <p:nvSpPr>
          <p:cNvPr id="386" name="Google Shape;386;p48"/>
          <p:cNvSpPr txBox="1"/>
          <p:nvPr/>
        </p:nvSpPr>
        <p:spPr>
          <a:xfrm>
            <a:off x="535940" y="1224056"/>
            <a:ext cx="4878600" cy="629700"/>
          </a:xfrm>
          <a:prstGeom prst="rect">
            <a:avLst/>
          </a:prstGeom>
          <a:noFill/>
          <a:ln>
            <a:noFill/>
          </a:ln>
        </p:spPr>
        <p:txBody>
          <a:bodyPr anchorCtr="0" anchor="t" bIns="0" lIns="0" spcFirstLastPara="1" rIns="0" wrap="square" tIns="13325">
            <a:spAutoFit/>
          </a:bodyPr>
          <a:lstStyle/>
          <a:p>
            <a:pPr indent="-182880" lvl="0" marL="195580" marR="0" rtl="0" algn="l">
              <a:lnSpc>
                <a:spcPct val="100000"/>
              </a:lnSpc>
              <a:spcBef>
                <a:spcPts val="0"/>
              </a:spcBef>
              <a:spcAft>
                <a:spcPts val="0"/>
              </a:spcAft>
              <a:buClr>
                <a:schemeClr val="lt1"/>
              </a:buClr>
              <a:buSzPts val="1150"/>
              <a:buFont typeface="Tahoma"/>
              <a:buChar char="•"/>
            </a:pPr>
            <a:r>
              <a:rPr b="1" lang="en" sz="1400">
                <a:solidFill>
                  <a:schemeClr val="lt1"/>
                </a:solidFill>
                <a:latin typeface="Arial"/>
                <a:ea typeface="Arial"/>
                <a:cs typeface="Arial"/>
                <a:sym typeface="Arial"/>
              </a:rPr>
              <a:t>Transposition du problème</a:t>
            </a:r>
            <a:endParaRPr sz="1400">
              <a:solidFill>
                <a:schemeClr val="lt1"/>
              </a:solidFill>
              <a:latin typeface="Arial"/>
              <a:ea typeface="Arial"/>
              <a:cs typeface="Arial"/>
              <a:sym typeface="Arial"/>
            </a:endParaRPr>
          </a:p>
          <a:p>
            <a:pPr indent="-184149" lvl="1" marL="469900" marR="0" rtl="0" algn="l">
              <a:lnSpc>
                <a:spcPct val="100000"/>
              </a:lnSpc>
              <a:spcBef>
                <a:spcPts val="5"/>
              </a:spcBef>
              <a:spcAft>
                <a:spcPts val="0"/>
              </a:spcAft>
              <a:buClr>
                <a:schemeClr val="lt1"/>
              </a:buClr>
              <a:buSzPts val="1150"/>
              <a:buFont typeface="Tahoma"/>
              <a:buChar char="•"/>
            </a:pPr>
            <a:r>
              <a:rPr b="0" i="0" lang="en" sz="1300" cap="none" strike="noStrike">
                <a:solidFill>
                  <a:schemeClr val="lt1"/>
                </a:solidFill>
                <a:latin typeface="Tahoma"/>
                <a:ea typeface="Tahoma"/>
                <a:cs typeface="Tahoma"/>
                <a:sym typeface="Tahoma"/>
              </a:rPr>
              <a:t>Limiter le nombre de faux négatifs</a:t>
            </a:r>
            <a:endParaRPr b="0" i="0" sz="1300" cap="none" strike="noStrike">
              <a:solidFill>
                <a:schemeClr val="lt1"/>
              </a:solidFill>
              <a:latin typeface="Tahoma"/>
              <a:ea typeface="Tahoma"/>
              <a:cs typeface="Tahoma"/>
              <a:sym typeface="Tahoma"/>
            </a:endParaRPr>
          </a:p>
          <a:p>
            <a:pPr indent="-184149" lvl="1" marL="469900" marR="0" rtl="0" algn="l">
              <a:lnSpc>
                <a:spcPct val="100000"/>
              </a:lnSpc>
              <a:spcBef>
                <a:spcPts val="0"/>
              </a:spcBef>
              <a:spcAft>
                <a:spcPts val="0"/>
              </a:spcAft>
              <a:buClr>
                <a:schemeClr val="lt1"/>
              </a:buClr>
              <a:buSzPts val="1150"/>
              <a:buFont typeface="Tahoma"/>
              <a:buChar char="•"/>
            </a:pPr>
            <a:r>
              <a:rPr b="0" i="0" lang="en" sz="1300" cap="none" strike="noStrike">
                <a:solidFill>
                  <a:schemeClr val="lt1"/>
                </a:solidFill>
                <a:latin typeface="Tahoma"/>
                <a:ea typeface="Tahoma"/>
                <a:cs typeface="Tahoma"/>
                <a:sym typeface="Tahoma"/>
              </a:rPr>
              <a:t>Limiter dans une moindre mesure le nombre de faux positifs</a:t>
            </a:r>
            <a:endParaRPr b="0" i="0" sz="1300" cap="none" strike="noStrike">
              <a:solidFill>
                <a:schemeClr val="lt1"/>
              </a:solidFill>
              <a:latin typeface="Tahoma"/>
              <a:ea typeface="Tahoma"/>
              <a:cs typeface="Tahoma"/>
              <a:sym typeface="Tahoma"/>
            </a:endParaRPr>
          </a:p>
        </p:txBody>
      </p:sp>
      <p:sp>
        <p:nvSpPr>
          <p:cNvPr id="387" name="Google Shape;387;p48"/>
          <p:cNvSpPr txBox="1"/>
          <p:nvPr/>
        </p:nvSpPr>
        <p:spPr>
          <a:xfrm>
            <a:off x="415625" y="1966200"/>
            <a:ext cx="6867300" cy="2097900"/>
          </a:xfrm>
          <a:prstGeom prst="rect">
            <a:avLst/>
          </a:prstGeom>
          <a:noFill/>
          <a:ln>
            <a:noFill/>
          </a:ln>
        </p:spPr>
        <p:txBody>
          <a:bodyPr anchorCtr="0" anchor="t" bIns="0" lIns="0" spcFirstLastPara="1" rIns="0" wrap="square" tIns="12050">
            <a:spAutoFit/>
          </a:bodyPr>
          <a:lstStyle/>
          <a:p>
            <a:pPr indent="-183514" lvl="0" marL="195580" marR="0" rtl="0" algn="l">
              <a:lnSpc>
                <a:spcPct val="100000"/>
              </a:lnSpc>
              <a:spcBef>
                <a:spcPts val="0"/>
              </a:spcBef>
              <a:spcAft>
                <a:spcPts val="0"/>
              </a:spcAft>
              <a:buClr>
                <a:schemeClr val="lt1"/>
              </a:buClr>
              <a:buSzPts val="1150"/>
              <a:buFont typeface="Tahoma"/>
              <a:buChar char="•"/>
            </a:pPr>
            <a:r>
              <a:rPr lang="en" sz="1300">
                <a:solidFill>
                  <a:schemeClr val="lt1"/>
                </a:solidFill>
                <a:latin typeface="Tahoma"/>
                <a:ea typeface="Tahoma"/>
                <a:cs typeface="Tahoma"/>
                <a:sym typeface="Tahoma"/>
              </a:rPr>
              <a:t>Équilibre</a:t>
            </a:r>
            <a:r>
              <a:rPr lang="en" sz="1300">
                <a:solidFill>
                  <a:schemeClr val="lt1"/>
                </a:solidFill>
                <a:latin typeface="Tahoma"/>
                <a:ea typeface="Tahoma"/>
                <a:cs typeface="Tahoma"/>
                <a:sym typeface="Tahoma"/>
              </a:rPr>
              <a:t> à trouver entre </a:t>
            </a:r>
            <a:r>
              <a:rPr b="1" lang="en" sz="1300">
                <a:solidFill>
                  <a:schemeClr val="lt1"/>
                </a:solidFill>
                <a:latin typeface="Arial"/>
                <a:ea typeface="Arial"/>
                <a:cs typeface="Arial"/>
                <a:sym typeface="Arial"/>
              </a:rPr>
              <a:t>Précision et Recall</a:t>
            </a:r>
            <a:endParaRPr sz="1300">
              <a:solidFill>
                <a:schemeClr val="lt1"/>
              </a:solidFill>
              <a:latin typeface="Arial"/>
              <a:ea typeface="Arial"/>
              <a:cs typeface="Arial"/>
              <a:sym typeface="Arial"/>
            </a:endParaRPr>
          </a:p>
          <a:p>
            <a:pPr indent="-183515" lvl="1" marL="469900" marR="0" rtl="0" algn="l">
              <a:lnSpc>
                <a:spcPct val="100000"/>
              </a:lnSpc>
              <a:spcBef>
                <a:spcPts val="10"/>
              </a:spcBef>
              <a:spcAft>
                <a:spcPts val="0"/>
              </a:spcAft>
              <a:buClr>
                <a:schemeClr val="lt1"/>
              </a:buClr>
              <a:buSzPts val="1100"/>
              <a:buFont typeface="Tahoma"/>
              <a:buChar char="•"/>
            </a:pPr>
            <a:r>
              <a:rPr b="1" i="0" lang="en" sz="1100" u="none" cap="none" strike="noStrike">
                <a:solidFill>
                  <a:schemeClr val="lt1"/>
                </a:solidFill>
                <a:latin typeface="Arial"/>
                <a:ea typeface="Arial"/>
                <a:cs typeface="Arial"/>
                <a:sym typeface="Arial"/>
              </a:rPr>
              <a:t>Précision = TP /(TP + FP)</a:t>
            </a:r>
            <a:endParaRPr b="0" i="0" sz="1100" u="none" cap="none" strike="noStrike">
              <a:solidFill>
                <a:schemeClr val="lt1"/>
              </a:solidFill>
              <a:latin typeface="Arial"/>
              <a:ea typeface="Arial"/>
              <a:cs typeface="Arial"/>
              <a:sym typeface="Arial"/>
            </a:endParaRPr>
          </a:p>
          <a:p>
            <a:pPr indent="-183515" lvl="1" marL="469900" marR="0" rtl="0" algn="l">
              <a:lnSpc>
                <a:spcPct val="100000"/>
              </a:lnSpc>
              <a:spcBef>
                <a:spcPts val="0"/>
              </a:spcBef>
              <a:spcAft>
                <a:spcPts val="0"/>
              </a:spcAft>
              <a:buClr>
                <a:schemeClr val="lt1"/>
              </a:buClr>
              <a:buSzPts val="1100"/>
              <a:buFont typeface="Tahoma"/>
              <a:buChar char="•"/>
            </a:pPr>
            <a:r>
              <a:rPr b="1" i="0" lang="en" sz="1100" u="none" cap="none" strike="noStrike">
                <a:solidFill>
                  <a:schemeClr val="lt1"/>
                </a:solidFill>
                <a:latin typeface="Arial"/>
                <a:ea typeface="Arial"/>
                <a:cs typeface="Arial"/>
                <a:sym typeface="Arial"/>
              </a:rPr>
              <a:t>Recall = TP / (TP+FN)</a:t>
            </a:r>
            <a:endParaRPr b="0" i="0" sz="1100" u="none" cap="none" strike="noStrike">
              <a:solidFill>
                <a:schemeClr val="lt1"/>
              </a:solidFill>
              <a:latin typeface="Arial"/>
              <a:ea typeface="Arial"/>
              <a:cs typeface="Arial"/>
              <a:sym typeface="Arial"/>
            </a:endParaRPr>
          </a:p>
          <a:p>
            <a:pPr indent="0" lvl="1" marL="0" marR="0" rtl="0" algn="l">
              <a:lnSpc>
                <a:spcPct val="100000"/>
              </a:lnSpc>
              <a:spcBef>
                <a:spcPts val="15"/>
              </a:spcBef>
              <a:spcAft>
                <a:spcPts val="0"/>
              </a:spcAft>
              <a:buClr>
                <a:srgbClr val="92A199"/>
              </a:buClr>
              <a:buSzPts val="1400"/>
              <a:buFont typeface="Tahoma"/>
              <a:buNone/>
            </a:pPr>
            <a:r>
              <a:t/>
            </a:r>
            <a:endParaRPr b="0" i="0" sz="1400" u="none" cap="none" strike="noStrike">
              <a:solidFill>
                <a:schemeClr val="lt1"/>
              </a:solidFill>
              <a:latin typeface="Arial"/>
              <a:ea typeface="Arial"/>
              <a:cs typeface="Arial"/>
              <a:sym typeface="Arial"/>
            </a:endParaRPr>
          </a:p>
          <a:p>
            <a:pPr indent="-183514" lvl="0" marL="195580" marR="2414270" rtl="0" algn="l">
              <a:lnSpc>
                <a:spcPct val="80000"/>
              </a:lnSpc>
              <a:spcBef>
                <a:spcPts val="0"/>
              </a:spcBef>
              <a:spcAft>
                <a:spcPts val="0"/>
              </a:spcAft>
              <a:buClr>
                <a:schemeClr val="lt1"/>
              </a:buClr>
              <a:buSzPts val="1150"/>
              <a:buFont typeface="Tahoma"/>
              <a:buChar char="•"/>
            </a:pPr>
            <a:r>
              <a:rPr lang="en" sz="1300">
                <a:solidFill>
                  <a:schemeClr val="lt1"/>
                </a:solidFill>
                <a:latin typeface="Tahoma"/>
                <a:ea typeface="Tahoma"/>
                <a:cs typeface="Tahoma"/>
                <a:sym typeface="Tahoma"/>
              </a:rPr>
              <a:t>F Beta Score : permet d’identifier un compromis entre les  2 métriques</a:t>
            </a:r>
            <a:endParaRPr sz="1300">
              <a:solidFill>
                <a:schemeClr val="lt1"/>
              </a:solidFill>
              <a:latin typeface="Tahoma"/>
              <a:ea typeface="Tahoma"/>
              <a:cs typeface="Tahoma"/>
              <a:sym typeface="Tahoma"/>
            </a:endParaRPr>
          </a:p>
          <a:p>
            <a:pPr indent="-183514" lvl="0" marL="195580" marR="0" rtl="0" algn="l">
              <a:lnSpc>
                <a:spcPct val="100000"/>
              </a:lnSpc>
              <a:spcBef>
                <a:spcPts val="0"/>
              </a:spcBef>
              <a:spcAft>
                <a:spcPts val="0"/>
              </a:spcAft>
              <a:buClr>
                <a:schemeClr val="lt1"/>
              </a:buClr>
              <a:buSzPts val="1150"/>
              <a:buFont typeface="Tahoma"/>
              <a:buChar char="•"/>
            </a:pPr>
            <a:r>
              <a:rPr lang="en" sz="1300">
                <a:solidFill>
                  <a:schemeClr val="lt1"/>
                </a:solidFill>
                <a:latin typeface="Tahoma"/>
                <a:ea typeface="Tahoma"/>
                <a:cs typeface="Tahoma"/>
                <a:sym typeface="Tahoma"/>
              </a:rPr>
              <a:t>Beta : importance relative du recall par rapport à la précision</a:t>
            </a:r>
            <a:endParaRPr sz="1300">
              <a:solidFill>
                <a:schemeClr val="lt1"/>
              </a:solidFill>
              <a:latin typeface="Tahoma"/>
              <a:ea typeface="Tahoma"/>
              <a:cs typeface="Tahoma"/>
              <a:sym typeface="Tahoma"/>
            </a:endParaRPr>
          </a:p>
          <a:p>
            <a:pPr indent="0" lvl="0" marL="0" marR="0" rtl="0" algn="l">
              <a:lnSpc>
                <a:spcPct val="100000"/>
              </a:lnSpc>
              <a:spcBef>
                <a:spcPts val="50"/>
              </a:spcBef>
              <a:spcAft>
                <a:spcPts val="0"/>
              </a:spcAft>
              <a:buClr>
                <a:srgbClr val="92A199"/>
              </a:buClr>
              <a:buSzPts val="1250"/>
              <a:buFont typeface="Tahoma"/>
              <a:buNone/>
            </a:pPr>
            <a:r>
              <a:t/>
            </a:r>
            <a:endParaRPr sz="1250">
              <a:solidFill>
                <a:schemeClr val="lt1"/>
              </a:solidFill>
              <a:latin typeface="Tahoma"/>
              <a:ea typeface="Tahoma"/>
              <a:cs typeface="Tahoma"/>
              <a:sym typeface="Tahoma"/>
            </a:endParaRPr>
          </a:p>
          <a:p>
            <a:pPr indent="-183514" lvl="0" marL="195580" marR="0" rtl="0" algn="l">
              <a:lnSpc>
                <a:spcPct val="100000"/>
              </a:lnSpc>
              <a:spcBef>
                <a:spcPts val="0"/>
              </a:spcBef>
              <a:spcAft>
                <a:spcPts val="0"/>
              </a:spcAft>
              <a:buClr>
                <a:schemeClr val="lt1"/>
              </a:buClr>
              <a:buSzPts val="1150"/>
              <a:buFont typeface="Tahoma"/>
              <a:buChar char="•"/>
            </a:pPr>
            <a:r>
              <a:rPr lang="en" sz="1300">
                <a:solidFill>
                  <a:schemeClr val="lt1"/>
                </a:solidFill>
                <a:latin typeface="Tahoma"/>
                <a:ea typeface="Tahoma"/>
                <a:cs typeface="Tahoma"/>
                <a:sym typeface="Tahoma"/>
              </a:rPr>
              <a:t>Hypothèses de dépense de recouvrement vs coût d’opportunité aboutissent à </a:t>
            </a:r>
            <a:r>
              <a:rPr b="1" lang="en" sz="1300">
                <a:solidFill>
                  <a:schemeClr val="lt1"/>
                </a:solidFill>
                <a:latin typeface="Arial"/>
                <a:ea typeface="Arial"/>
                <a:cs typeface="Arial"/>
                <a:sym typeface="Arial"/>
              </a:rPr>
              <a:t>Beta = 2,75</a:t>
            </a:r>
            <a:endParaRPr sz="1300">
              <a:solidFill>
                <a:schemeClr val="lt1"/>
              </a:solidFill>
              <a:latin typeface="Arial"/>
              <a:ea typeface="Arial"/>
              <a:cs typeface="Arial"/>
              <a:sym typeface="Arial"/>
            </a:endParaRPr>
          </a:p>
          <a:p>
            <a:pPr indent="0" lvl="0" marL="0" marR="0" rtl="0" algn="l">
              <a:lnSpc>
                <a:spcPct val="100000"/>
              </a:lnSpc>
              <a:spcBef>
                <a:spcPts val="10"/>
              </a:spcBef>
              <a:spcAft>
                <a:spcPts val="0"/>
              </a:spcAft>
              <a:buClr>
                <a:srgbClr val="92A199"/>
              </a:buClr>
              <a:buSzPts val="1350"/>
              <a:buFont typeface="Tahoma"/>
              <a:buNone/>
            </a:pPr>
            <a:r>
              <a:t/>
            </a:r>
            <a:endParaRPr sz="1350">
              <a:solidFill>
                <a:schemeClr val="lt1"/>
              </a:solidFill>
              <a:latin typeface="Arial"/>
              <a:ea typeface="Arial"/>
              <a:cs typeface="Arial"/>
              <a:sym typeface="Arial"/>
            </a:endParaRPr>
          </a:p>
          <a:p>
            <a:pPr indent="-183514" lvl="0" marL="195580" marR="0" rtl="0" algn="l">
              <a:lnSpc>
                <a:spcPct val="100000"/>
              </a:lnSpc>
              <a:spcBef>
                <a:spcPts val="0"/>
              </a:spcBef>
              <a:spcAft>
                <a:spcPts val="0"/>
              </a:spcAft>
              <a:buClr>
                <a:schemeClr val="lt1"/>
              </a:buClr>
              <a:buSzPts val="1150"/>
              <a:buFont typeface="Tahoma"/>
              <a:buChar char="•"/>
            </a:pPr>
            <a:r>
              <a:rPr lang="en" sz="1300">
                <a:solidFill>
                  <a:schemeClr val="lt1"/>
                </a:solidFill>
                <a:latin typeface="Tahoma"/>
                <a:ea typeface="Tahoma"/>
                <a:cs typeface="Tahoma"/>
                <a:sym typeface="Tahoma"/>
              </a:rPr>
              <a:t>F beta score compris entre 0 et 1 : 1 étant le classifieur parfait</a:t>
            </a:r>
            <a:endParaRPr sz="1300">
              <a:solidFill>
                <a:schemeClr val="lt1"/>
              </a:solidFill>
              <a:latin typeface="Tahoma"/>
              <a:ea typeface="Tahoma"/>
              <a:cs typeface="Tahoma"/>
              <a:sym typeface="Tahoma"/>
            </a:endParaRPr>
          </a:p>
        </p:txBody>
      </p:sp>
      <p:pic>
        <p:nvPicPr>
          <p:cNvPr id="388" name="Google Shape;388;p48"/>
          <p:cNvPicPr preferRelativeResize="0"/>
          <p:nvPr/>
        </p:nvPicPr>
        <p:blipFill rotWithShape="1">
          <a:blip r:embed="rId3">
            <a:alphaModFix/>
          </a:blip>
          <a:srcRect b="0" l="0" r="0" t="0"/>
          <a:stretch/>
        </p:blipFill>
        <p:spPr>
          <a:xfrm>
            <a:off x="5467758" y="1231788"/>
            <a:ext cx="3621451" cy="734414"/>
          </a:xfrm>
          <a:prstGeom prst="rect">
            <a:avLst/>
          </a:prstGeom>
          <a:noFill/>
          <a:ln>
            <a:noFill/>
          </a:ln>
        </p:spPr>
      </p:pic>
      <p:pic>
        <p:nvPicPr>
          <p:cNvPr id="389" name="Google Shape;389;p48"/>
          <p:cNvPicPr preferRelativeResize="0"/>
          <p:nvPr/>
        </p:nvPicPr>
        <p:blipFill rotWithShape="1">
          <a:blip r:embed="rId4">
            <a:alphaModFix/>
          </a:blip>
          <a:srcRect b="0" l="0" r="0" t="0"/>
          <a:stretch/>
        </p:blipFill>
        <p:spPr>
          <a:xfrm>
            <a:off x="5467760" y="2598118"/>
            <a:ext cx="2962203" cy="423168"/>
          </a:xfrm>
          <a:prstGeom prst="rect">
            <a:avLst/>
          </a:prstGeom>
          <a:noFill/>
          <a:ln>
            <a:noFill/>
          </a:ln>
        </p:spPr>
      </p:pic>
      <p:pic>
        <p:nvPicPr>
          <p:cNvPr id="390" name="Google Shape;390;p48"/>
          <p:cNvPicPr preferRelativeResize="0"/>
          <p:nvPr/>
        </p:nvPicPr>
        <p:blipFill>
          <a:blip r:embed="rId5">
            <a:alphaModFix/>
          </a:blip>
          <a:stretch>
            <a:fillRect/>
          </a:stretch>
        </p:blipFill>
        <p:spPr>
          <a:xfrm>
            <a:off x="2141858" y="4157900"/>
            <a:ext cx="4296884" cy="734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9"/>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96" name="Google Shape;396;p49"/>
          <p:cNvSpPr txBox="1"/>
          <p:nvPr>
            <p:ph type="title"/>
          </p:nvPr>
        </p:nvSpPr>
        <p:spPr>
          <a:xfrm>
            <a:off x="720000" y="243800"/>
            <a:ext cx="7704000" cy="7740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latin typeface="Tahoma"/>
                <a:ea typeface="Tahoma"/>
                <a:cs typeface="Tahoma"/>
                <a:sym typeface="Tahoma"/>
              </a:rPr>
              <a:t>DummyClassifier</a:t>
            </a:r>
            <a:endParaRPr b="0" sz="4000">
              <a:latin typeface="Tahoma"/>
              <a:ea typeface="Tahoma"/>
              <a:cs typeface="Tahoma"/>
              <a:sym typeface="Tahoma"/>
            </a:endParaRPr>
          </a:p>
          <a:p>
            <a:pPr indent="0" lvl="0" marL="12700" rtl="0" algn="l">
              <a:spcBef>
                <a:spcPts val="0"/>
              </a:spcBef>
              <a:spcAft>
                <a:spcPts val="0"/>
              </a:spcAft>
              <a:buNone/>
            </a:pPr>
            <a:r>
              <a:t/>
            </a:r>
            <a:endParaRPr sz="4000">
              <a:latin typeface="Tahoma"/>
              <a:ea typeface="Tahoma"/>
              <a:cs typeface="Tahoma"/>
              <a:sym typeface="Tahoma"/>
            </a:endParaRPr>
          </a:p>
        </p:txBody>
      </p:sp>
      <p:cxnSp>
        <p:nvCxnSpPr>
          <p:cNvPr id="397" name="Google Shape;397;p49"/>
          <p:cNvCxnSpPr/>
          <p:nvPr/>
        </p:nvCxnSpPr>
        <p:spPr>
          <a:xfrm>
            <a:off x="716400" y="945750"/>
            <a:ext cx="7711200" cy="0"/>
          </a:xfrm>
          <a:prstGeom prst="straightConnector1">
            <a:avLst/>
          </a:prstGeom>
          <a:noFill/>
          <a:ln cap="flat" cmpd="sng" w="19050">
            <a:solidFill>
              <a:schemeClr val="dk2"/>
            </a:solidFill>
            <a:prstDash val="solid"/>
            <a:round/>
            <a:headEnd len="med" w="med" type="none"/>
            <a:tailEnd len="med" w="med" type="none"/>
          </a:ln>
        </p:spPr>
      </p:cxnSp>
      <p:sp>
        <p:nvSpPr>
          <p:cNvPr id="398" name="Google Shape;398;p49"/>
          <p:cNvSpPr txBox="1"/>
          <p:nvPr/>
        </p:nvSpPr>
        <p:spPr>
          <a:xfrm>
            <a:off x="98350" y="1133801"/>
            <a:ext cx="8783700" cy="3858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FFFFFF"/>
              </a:buClr>
              <a:buSzPts val="1600"/>
              <a:buFont typeface="Teko"/>
              <a:buNone/>
            </a:pPr>
            <a:r>
              <a:rPr b="0" i="1" lang="en" sz="2300" u="none" cap="none" strike="noStrike">
                <a:solidFill>
                  <a:srgbClr val="FFFFFF"/>
                </a:solidFill>
                <a:latin typeface="Catamaran"/>
                <a:ea typeface="Catamaran"/>
                <a:cs typeface="Catamaran"/>
                <a:sym typeface="Catamaran"/>
              </a:rPr>
              <a:t>Classifieur dit "naïf" dans le sens où il ne tient pas compte des données d'entrée pour faire des prédictions. Il est souvent utilisé comme point de référence pour comparer les performances d'un modèle réel par rapport à un modèle qui prédit de manière simple</a:t>
            </a:r>
            <a:r>
              <a:rPr b="0" i="0" lang="en" sz="2300" u="none" cap="none" strike="noStrike">
                <a:solidFill>
                  <a:srgbClr val="FFFFFF"/>
                </a:solidFill>
                <a:latin typeface="Catamaran"/>
                <a:ea typeface="Catamaran"/>
                <a:cs typeface="Catamaran"/>
                <a:sym typeface="Catamaran"/>
              </a:rPr>
              <a:t>.</a:t>
            </a:r>
            <a:endParaRPr/>
          </a:p>
          <a:p>
            <a:pPr indent="0" lvl="0" marL="0" marR="0" rtl="0" algn="ctr">
              <a:lnSpc>
                <a:spcPct val="100000"/>
              </a:lnSpc>
              <a:spcBef>
                <a:spcPts val="0"/>
              </a:spcBef>
              <a:spcAft>
                <a:spcPts val="0"/>
              </a:spcAft>
              <a:buClr>
                <a:srgbClr val="FFFFFF"/>
              </a:buClr>
              <a:buSzPts val="1600"/>
              <a:buFont typeface="Teko"/>
              <a:buNone/>
            </a:pPr>
            <a:r>
              <a:t/>
            </a:r>
            <a:endParaRPr b="0" i="0" sz="2300" u="none" cap="none" strike="noStrike">
              <a:solidFill>
                <a:srgbClr val="FFFFFF"/>
              </a:solidFill>
              <a:latin typeface="Catamaran"/>
              <a:ea typeface="Catamaran"/>
              <a:cs typeface="Catamaran"/>
              <a:sym typeface="Catamaran"/>
            </a:endParaRPr>
          </a:p>
          <a:p>
            <a:pPr indent="0" lvl="0" marL="0" marR="0" rtl="0" algn="ctr">
              <a:lnSpc>
                <a:spcPct val="100000"/>
              </a:lnSpc>
              <a:spcBef>
                <a:spcPts val="0"/>
              </a:spcBef>
              <a:spcAft>
                <a:spcPts val="0"/>
              </a:spcAft>
              <a:buClr>
                <a:srgbClr val="FFFFFF"/>
              </a:buClr>
              <a:buSzPts val="1600"/>
              <a:buFont typeface="Teko"/>
              <a:buNone/>
            </a:pPr>
            <a:r>
              <a:rPr b="1" i="0" lang="en" sz="2300" u="none" cap="none" strike="noStrike">
                <a:solidFill>
                  <a:srgbClr val="FFFFFF"/>
                </a:solidFill>
                <a:latin typeface="Catamaran"/>
                <a:ea typeface="Catamaran"/>
                <a:cs typeface="Catamaran"/>
                <a:sym typeface="Catamaran"/>
              </a:rPr>
              <a:t>Hyperparamètres:</a:t>
            </a:r>
            <a:endParaRPr/>
          </a:p>
          <a:p>
            <a:pPr indent="-342900" lvl="0" marL="342900" marR="0" rtl="0" algn="l">
              <a:lnSpc>
                <a:spcPct val="107000"/>
              </a:lnSpc>
              <a:spcBef>
                <a:spcPts val="0"/>
              </a:spcBef>
              <a:spcAft>
                <a:spcPts val="0"/>
              </a:spcAft>
              <a:buClr>
                <a:srgbClr val="FFFFFF"/>
              </a:buClr>
              <a:buSzPts val="2000"/>
              <a:buFont typeface="Arial"/>
              <a:buAutoNum type="arabicParenR"/>
            </a:pPr>
            <a:r>
              <a:rPr b="1" i="0" lang="en" sz="1800" u="none" cap="none" strike="noStrike">
                <a:solidFill>
                  <a:srgbClr val="FFFFFF"/>
                </a:solidFill>
                <a:latin typeface="Catamaran"/>
                <a:ea typeface="Catamaran"/>
                <a:cs typeface="Catamaran"/>
                <a:sym typeface="Catamaran"/>
              </a:rPr>
              <a:t>most_frequent : </a:t>
            </a:r>
            <a:r>
              <a:rPr b="0" i="0" lang="en" sz="1800" u="none" cap="none" strike="noStrike">
                <a:solidFill>
                  <a:srgbClr val="FFFFFF"/>
                </a:solidFill>
                <a:latin typeface="Catamaran"/>
                <a:ea typeface="Catamaran"/>
                <a:cs typeface="Catamaran"/>
                <a:sym typeface="Catamaran"/>
              </a:rPr>
              <a:t>Prédit la target la plus fréquente dans les données d'entraînement </a:t>
            </a:r>
            <a:endParaRPr/>
          </a:p>
          <a:p>
            <a:pPr indent="-342900" lvl="0" marL="342900" marR="0" rtl="0" algn="l">
              <a:lnSpc>
                <a:spcPct val="107000"/>
              </a:lnSpc>
              <a:spcBef>
                <a:spcPts val="0"/>
              </a:spcBef>
              <a:spcAft>
                <a:spcPts val="0"/>
              </a:spcAft>
              <a:buClr>
                <a:srgbClr val="FFFFFF"/>
              </a:buClr>
              <a:buSzPts val="2000"/>
              <a:buFont typeface="Arial"/>
              <a:buAutoNum type="arabicParenR"/>
            </a:pPr>
            <a:r>
              <a:rPr b="1" i="0" lang="en" sz="1800" u="none" cap="none" strike="noStrike">
                <a:solidFill>
                  <a:srgbClr val="FFFFFF"/>
                </a:solidFill>
                <a:latin typeface="Catamaran"/>
                <a:ea typeface="Catamaran"/>
                <a:cs typeface="Catamaran"/>
                <a:sym typeface="Catamaran"/>
              </a:rPr>
              <a:t>prior :</a:t>
            </a:r>
            <a:r>
              <a:rPr b="0" i="0" lang="en" sz="1800" u="none" cap="none" strike="noStrike">
                <a:solidFill>
                  <a:srgbClr val="FFFFFF"/>
                </a:solidFill>
                <a:latin typeface="Catamaran"/>
                <a:ea typeface="Catamaran"/>
                <a:cs typeface="Catamaran"/>
                <a:sym typeface="Catamaran"/>
              </a:rPr>
              <a:t> Fait des prédictions en respectant la distribution de notre target</a:t>
            </a:r>
            <a:endParaRPr/>
          </a:p>
          <a:p>
            <a:pPr indent="-342900" lvl="0" marL="342900" marR="0" rtl="0" algn="l">
              <a:lnSpc>
                <a:spcPct val="107000"/>
              </a:lnSpc>
              <a:spcBef>
                <a:spcPts val="0"/>
              </a:spcBef>
              <a:spcAft>
                <a:spcPts val="0"/>
              </a:spcAft>
              <a:buClr>
                <a:srgbClr val="FFFFFF"/>
              </a:buClr>
              <a:buSzPts val="2000"/>
              <a:buFont typeface="Arial"/>
              <a:buAutoNum type="arabicParenR"/>
            </a:pPr>
            <a:r>
              <a:rPr b="1" i="0" lang="en" sz="1800" u="none" cap="none" strike="noStrike">
                <a:solidFill>
                  <a:srgbClr val="FFFFFF"/>
                </a:solidFill>
                <a:latin typeface="Catamaran"/>
                <a:ea typeface="Catamaran"/>
                <a:cs typeface="Catamaran"/>
                <a:sym typeface="Catamaran"/>
              </a:rPr>
              <a:t>uniform : </a:t>
            </a:r>
            <a:r>
              <a:rPr b="0" i="0" lang="en" sz="1800" u="none" cap="none" strike="noStrike">
                <a:solidFill>
                  <a:srgbClr val="FFFFFF"/>
                </a:solidFill>
                <a:latin typeface="Catamaran"/>
                <a:ea typeface="Catamaran"/>
                <a:cs typeface="Catamaran"/>
                <a:sym typeface="Catamaran"/>
              </a:rPr>
              <a:t>Chaque classe (0 ou 1) a une probabilité égale d'être prédite</a:t>
            </a:r>
            <a:endParaRPr/>
          </a:p>
          <a:p>
            <a:pPr indent="-342900" lvl="0" marL="342900" marR="0" rtl="0" algn="l">
              <a:lnSpc>
                <a:spcPct val="107000"/>
              </a:lnSpc>
              <a:spcBef>
                <a:spcPts val="0"/>
              </a:spcBef>
              <a:spcAft>
                <a:spcPts val="0"/>
              </a:spcAft>
              <a:buClr>
                <a:srgbClr val="FFFFFF"/>
              </a:buClr>
              <a:buSzPts val="2000"/>
              <a:buFont typeface="Arial"/>
              <a:buAutoNum type="arabicParenR"/>
            </a:pPr>
            <a:r>
              <a:rPr b="1" i="0" lang="en" sz="1800" u="none" cap="none" strike="noStrike">
                <a:solidFill>
                  <a:srgbClr val="FFFFFF"/>
                </a:solidFill>
                <a:latin typeface="Catamaran"/>
                <a:ea typeface="Catamaran"/>
                <a:cs typeface="Catamaran"/>
                <a:sym typeface="Catamaran"/>
              </a:rPr>
              <a:t>stratified :</a:t>
            </a:r>
            <a:r>
              <a:rPr b="0" i="0" lang="en" sz="1800" u="none" cap="none" strike="noStrike">
                <a:solidFill>
                  <a:srgbClr val="FFFFFF"/>
                </a:solidFill>
                <a:latin typeface="Catamaran"/>
                <a:ea typeface="Catamaran"/>
                <a:cs typeface="Catamaran"/>
                <a:sym typeface="Catamaran"/>
              </a:rPr>
              <a:t> Prédit un échantillon de manière probabiliste (probabilité des classes)</a:t>
            </a:r>
            <a:endParaRPr/>
          </a:p>
          <a:p>
            <a:pPr indent="-342900" lvl="0" marL="342900" marR="0" rtl="0" algn="l">
              <a:lnSpc>
                <a:spcPct val="107000"/>
              </a:lnSpc>
              <a:spcBef>
                <a:spcPts val="0"/>
              </a:spcBef>
              <a:spcAft>
                <a:spcPts val="0"/>
              </a:spcAft>
              <a:buClr>
                <a:srgbClr val="FFFFFF"/>
              </a:buClr>
              <a:buSzPts val="2000"/>
              <a:buFont typeface="Arial"/>
              <a:buAutoNum type="arabicParenR"/>
            </a:pPr>
            <a:r>
              <a:rPr b="1" i="0" lang="en" sz="1800" u="none" cap="none" strike="noStrike">
                <a:solidFill>
                  <a:srgbClr val="FFFFFF"/>
                </a:solidFill>
                <a:latin typeface="Catamaran"/>
                <a:ea typeface="Catamaran"/>
                <a:cs typeface="Catamaran"/>
                <a:sym typeface="Catamaran"/>
              </a:rPr>
              <a:t>Constant :</a:t>
            </a:r>
            <a:r>
              <a:rPr b="0" i="0" lang="en" sz="1800" u="none" cap="none" strike="noStrike">
                <a:solidFill>
                  <a:srgbClr val="FFFFFF"/>
                </a:solidFill>
                <a:latin typeface="Catamaran"/>
                <a:ea typeface="Catamaran"/>
                <a:cs typeface="Catamaran"/>
                <a:sym typeface="Catamaran"/>
              </a:rPr>
              <a:t> La classe à prédire est fournie par l'utilisateur</a:t>
            </a:r>
            <a:endParaRPr b="0" i="0" sz="2300" u="none" cap="none" strike="noStrike">
              <a:solidFill>
                <a:srgbClr val="FFFFFF"/>
              </a:solidFill>
              <a:latin typeface="Catamaran"/>
              <a:ea typeface="Catamaran"/>
              <a:cs typeface="Catamaran"/>
              <a:sym typeface="Catamar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50"/>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04" name="Google Shape;404;p50"/>
          <p:cNvSpPr txBox="1"/>
          <p:nvPr>
            <p:ph type="title"/>
          </p:nvPr>
        </p:nvSpPr>
        <p:spPr>
          <a:xfrm>
            <a:off x="720000" y="243800"/>
            <a:ext cx="7704000" cy="7740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latin typeface="Tahoma"/>
                <a:ea typeface="Tahoma"/>
                <a:cs typeface="Tahoma"/>
                <a:sym typeface="Tahoma"/>
              </a:rPr>
              <a:t>Regression Logistique</a:t>
            </a:r>
            <a:endParaRPr b="0" sz="4000">
              <a:latin typeface="Tahoma"/>
              <a:ea typeface="Tahoma"/>
              <a:cs typeface="Tahoma"/>
              <a:sym typeface="Tahoma"/>
            </a:endParaRPr>
          </a:p>
          <a:p>
            <a:pPr indent="0" lvl="0" marL="12700" rtl="0" algn="l">
              <a:spcBef>
                <a:spcPts val="0"/>
              </a:spcBef>
              <a:spcAft>
                <a:spcPts val="0"/>
              </a:spcAft>
              <a:buNone/>
            </a:pPr>
            <a:r>
              <a:t/>
            </a:r>
            <a:endParaRPr sz="4000">
              <a:latin typeface="Tahoma"/>
              <a:ea typeface="Tahoma"/>
              <a:cs typeface="Tahoma"/>
              <a:sym typeface="Tahoma"/>
            </a:endParaRPr>
          </a:p>
        </p:txBody>
      </p:sp>
      <p:cxnSp>
        <p:nvCxnSpPr>
          <p:cNvPr id="405" name="Google Shape;405;p50"/>
          <p:cNvCxnSpPr/>
          <p:nvPr/>
        </p:nvCxnSpPr>
        <p:spPr>
          <a:xfrm>
            <a:off x="716400" y="945750"/>
            <a:ext cx="7711200" cy="0"/>
          </a:xfrm>
          <a:prstGeom prst="straightConnector1">
            <a:avLst/>
          </a:prstGeom>
          <a:noFill/>
          <a:ln cap="flat" cmpd="sng" w="19050">
            <a:solidFill>
              <a:schemeClr val="dk2"/>
            </a:solidFill>
            <a:prstDash val="solid"/>
            <a:round/>
            <a:headEnd len="med" w="med" type="none"/>
            <a:tailEnd len="med" w="med" type="none"/>
          </a:ln>
        </p:spPr>
      </p:cxnSp>
      <p:sp>
        <p:nvSpPr>
          <p:cNvPr id="406" name="Google Shape;406;p50"/>
          <p:cNvSpPr txBox="1"/>
          <p:nvPr/>
        </p:nvSpPr>
        <p:spPr>
          <a:xfrm>
            <a:off x="180108" y="1126093"/>
            <a:ext cx="8783700" cy="374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FFFFFF"/>
              </a:buClr>
              <a:buSzPts val="1600"/>
              <a:buFont typeface="Teko"/>
              <a:buNone/>
            </a:pPr>
            <a:r>
              <a:rPr b="0" i="1" lang="en" sz="2400" u="none" cap="none" strike="noStrike">
                <a:solidFill>
                  <a:srgbClr val="FFFFFF"/>
                </a:solidFill>
                <a:latin typeface="Catamaran"/>
                <a:ea typeface="Catamaran"/>
                <a:cs typeface="Catamaran"/>
                <a:sym typeface="Catamaran"/>
              </a:rPr>
              <a:t>Classifieur linéaire utilisant une fonction logistique (ou fonction sigmoïde) pour serrer les prédictions dans un intervalle compris entre 0 et 1. Si cette probabilité est supérieure à un certain seuil, l’échantillon est classé dans la classe positive, sinon il est classé dans la classe négative.</a:t>
            </a:r>
            <a:endParaRPr/>
          </a:p>
          <a:p>
            <a:pPr indent="0" lvl="0" marL="0" marR="0" rtl="0" algn="ctr">
              <a:lnSpc>
                <a:spcPct val="100000"/>
              </a:lnSpc>
              <a:spcBef>
                <a:spcPts val="0"/>
              </a:spcBef>
              <a:spcAft>
                <a:spcPts val="0"/>
              </a:spcAft>
              <a:buClr>
                <a:srgbClr val="FFFFFF"/>
              </a:buClr>
              <a:buSzPts val="1600"/>
              <a:buFont typeface="Teko"/>
              <a:buNone/>
            </a:pPr>
            <a:r>
              <a:t/>
            </a:r>
            <a:endParaRPr b="0" i="0" sz="2300" u="none" cap="none" strike="noStrike">
              <a:solidFill>
                <a:srgbClr val="FFFFFF"/>
              </a:solidFill>
              <a:latin typeface="Catamaran"/>
              <a:ea typeface="Catamaran"/>
              <a:cs typeface="Catamaran"/>
              <a:sym typeface="Catamaran"/>
            </a:endParaRPr>
          </a:p>
          <a:p>
            <a:pPr indent="0" lvl="0" marL="0" marR="0" rtl="0" algn="ctr">
              <a:lnSpc>
                <a:spcPct val="100000"/>
              </a:lnSpc>
              <a:spcBef>
                <a:spcPts val="0"/>
              </a:spcBef>
              <a:spcAft>
                <a:spcPts val="0"/>
              </a:spcAft>
              <a:buClr>
                <a:srgbClr val="FFFFFF"/>
              </a:buClr>
              <a:buSzPts val="1600"/>
              <a:buFont typeface="Teko"/>
              <a:buNone/>
            </a:pPr>
            <a:r>
              <a:rPr b="1" i="0" lang="en" sz="2300" u="none" cap="none" strike="noStrike">
                <a:solidFill>
                  <a:srgbClr val="FFFFFF"/>
                </a:solidFill>
                <a:latin typeface="Catamaran"/>
                <a:ea typeface="Catamaran"/>
                <a:cs typeface="Catamaran"/>
                <a:sym typeface="Catamaran"/>
              </a:rPr>
              <a:t>Hyperparamètres : </a:t>
            </a:r>
            <a:endParaRPr/>
          </a:p>
          <a:p>
            <a:pPr indent="0" lvl="0" marL="0" marR="0" rtl="0" algn="ctr">
              <a:lnSpc>
                <a:spcPct val="100000"/>
              </a:lnSpc>
              <a:spcBef>
                <a:spcPts val="0"/>
              </a:spcBef>
              <a:spcAft>
                <a:spcPts val="0"/>
              </a:spcAft>
              <a:buClr>
                <a:srgbClr val="FFFFFF"/>
              </a:buClr>
              <a:buSzPts val="1600"/>
              <a:buFont typeface="Teko"/>
              <a:buNone/>
            </a:pPr>
            <a:r>
              <a:t/>
            </a:r>
            <a:endParaRPr b="1" i="0" sz="2300" u="none" cap="none" strike="noStrike">
              <a:solidFill>
                <a:srgbClr val="FFFFFF"/>
              </a:solidFill>
              <a:latin typeface="Catamaran"/>
              <a:ea typeface="Catamaran"/>
              <a:cs typeface="Catamaran"/>
              <a:sym typeface="Catamaran"/>
            </a:endParaRPr>
          </a:p>
          <a:p>
            <a:pPr indent="0" lvl="0" marL="0" marR="0" rtl="0" algn="l">
              <a:lnSpc>
                <a:spcPct val="100000"/>
              </a:lnSpc>
              <a:spcBef>
                <a:spcPts val="0"/>
              </a:spcBef>
              <a:spcAft>
                <a:spcPts val="0"/>
              </a:spcAft>
              <a:buClr>
                <a:srgbClr val="FFFFFF"/>
              </a:buClr>
              <a:buSzPts val="1600"/>
              <a:buFont typeface="Teko"/>
              <a:buNone/>
            </a:pPr>
            <a:r>
              <a:rPr b="1" i="0" lang="en" sz="2300" u="none" cap="none" strike="noStrike">
                <a:solidFill>
                  <a:srgbClr val="FFFFFF"/>
                </a:solidFill>
                <a:latin typeface="Catamaran"/>
                <a:ea typeface="Catamaran"/>
                <a:cs typeface="Catamaran"/>
                <a:sym typeface="Catamaran"/>
              </a:rPr>
              <a:t>1) C : </a:t>
            </a:r>
            <a:r>
              <a:rPr b="0" i="0" lang="en" sz="2300" u="none" cap="none" strike="noStrike">
                <a:solidFill>
                  <a:srgbClr val="FFFFFF"/>
                </a:solidFill>
                <a:latin typeface="Catamaran"/>
                <a:ea typeface="Catamaran"/>
                <a:cs typeface="Catamaran"/>
                <a:sym typeface="Catamaran"/>
              </a:rPr>
              <a:t>Régularisation L2 (Ridge)</a:t>
            </a:r>
            <a:endParaRPr/>
          </a:p>
          <a:p>
            <a:pPr indent="0" lvl="0" marL="0" marR="0" rtl="0" algn="l">
              <a:lnSpc>
                <a:spcPct val="100000"/>
              </a:lnSpc>
              <a:spcBef>
                <a:spcPts val="0"/>
              </a:spcBef>
              <a:spcAft>
                <a:spcPts val="0"/>
              </a:spcAft>
              <a:buClr>
                <a:srgbClr val="FFFFFF"/>
              </a:buClr>
              <a:buSzPts val="1600"/>
              <a:buFont typeface="Teko"/>
              <a:buNone/>
            </a:pPr>
            <a:r>
              <a:rPr b="1" i="0" lang="en" sz="2300" u="none" cap="none" strike="noStrike">
                <a:solidFill>
                  <a:srgbClr val="FFFFFF"/>
                </a:solidFill>
                <a:latin typeface="Catamaran"/>
                <a:ea typeface="Catamaran"/>
                <a:cs typeface="Catamaran"/>
                <a:sym typeface="Catamaran"/>
              </a:rPr>
              <a:t>2) Seuil </a:t>
            </a:r>
            <a:endParaRPr b="1" i="0" sz="2300" u="none" cap="none" strike="noStrike">
              <a:solidFill>
                <a:srgbClr val="FFFFFF"/>
              </a:solidFill>
              <a:latin typeface="Catamaran"/>
              <a:ea typeface="Catamaran"/>
              <a:cs typeface="Catamaran"/>
              <a:sym typeface="Catamaran"/>
            </a:endParaRPr>
          </a:p>
          <a:p>
            <a:pPr indent="0" lvl="0" marL="0" marR="0" rtl="0" algn="ctr">
              <a:lnSpc>
                <a:spcPct val="100000"/>
              </a:lnSpc>
              <a:spcBef>
                <a:spcPts val="0"/>
              </a:spcBef>
              <a:spcAft>
                <a:spcPts val="0"/>
              </a:spcAft>
              <a:buClr>
                <a:srgbClr val="FFFFFF"/>
              </a:buClr>
              <a:buSzPts val="1600"/>
              <a:buFont typeface="Teko"/>
              <a:buNone/>
            </a:pPr>
            <a:r>
              <a:t/>
            </a:r>
            <a:endParaRPr b="0" i="0" sz="1000" u="none" cap="none" strike="noStrike">
              <a:solidFill>
                <a:srgbClr val="FFFFFF"/>
              </a:solidFill>
              <a:latin typeface="Catamaran"/>
              <a:ea typeface="Catamaran"/>
              <a:cs typeface="Catamaran"/>
              <a:sym typeface="Catamar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1"/>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2" name="Google Shape;412;p51"/>
          <p:cNvSpPr txBox="1"/>
          <p:nvPr>
            <p:ph type="title"/>
          </p:nvPr>
        </p:nvSpPr>
        <p:spPr>
          <a:xfrm>
            <a:off x="720000" y="243800"/>
            <a:ext cx="7704000" cy="7740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latin typeface="Tahoma"/>
                <a:ea typeface="Tahoma"/>
                <a:cs typeface="Tahoma"/>
                <a:sym typeface="Tahoma"/>
              </a:rPr>
              <a:t>LightBGM</a:t>
            </a:r>
            <a:endParaRPr b="0" sz="4000">
              <a:latin typeface="Tahoma"/>
              <a:ea typeface="Tahoma"/>
              <a:cs typeface="Tahoma"/>
              <a:sym typeface="Tahoma"/>
            </a:endParaRPr>
          </a:p>
          <a:p>
            <a:pPr indent="0" lvl="0" marL="12700" rtl="0" algn="l">
              <a:spcBef>
                <a:spcPts val="0"/>
              </a:spcBef>
              <a:spcAft>
                <a:spcPts val="0"/>
              </a:spcAft>
              <a:buNone/>
            </a:pPr>
            <a:r>
              <a:t/>
            </a:r>
            <a:endParaRPr sz="4000">
              <a:latin typeface="Tahoma"/>
              <a:ea typeface="Tahoma"/>
              <a:cs typeface="Tahoma"/>
              <a:sym typeface="Tahoma"/>
            </a:endParaRPr>
          </a:p>
        </p:txBody>
      </p:sp>
      <p:cxnSp>
        <p:nvCxnSpPr>
          <p:cNvPr id="413" name="Google Shape;413;p51"/>
          <p:cNvCxnSpPr/>
          <p:nvPr/>
        </p:nvCxnSpPr>
        <p:spPr>
          <a:xfrm>
            <a:off x="716400" y="945750"/>
            <a:ext cx="7711200" cy="0"/>
          </a:xfrm>
          <a:prstGeom prst="straightConnector1">
            <a:avLst/>
          </a:prstGeom>
          <a:noFill/>
          <a:ln cap="flat" cmpd="sng" w="19050">
            <a:solidFill>
              <a:schemeClr val="dk2"/>
            </a:solidFill>
            <a:prstDash val="solid"/>
            <a:round/>
            <a:headEnd len="med" w="med" type="none"/>
            <a:tailEnd len="med" w="med" type="none"/>
          </a:ln>
        </p:spPr>
      </p:cxnSp>
      <p:sp>
        <p:nvSpPr>
          <p:cNvPr id="414" name="Google Shape;414;p51"/>
          <p:cNvSpPr txBox="1"/>
          <p:nvPr/>
        </p:nvSpPr>
        <p:spPr>
          <a:xfrm>
            <a:off x="207800" y="897501"/>
            <a:ext cx="8783700" cy="4042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FFFFFF"/>
              </a:buClr>
              <a:buSzPts val="1600"/>
              <a:buFont typeface="Teko"/>
              <a:buNone/>
            </a:pPr>
            <a:r>
              <a:rPr b="0" i="1" lang="en" sz="2200" u="none" cap="none" strike="noStrike">
                <a:solidFill>
                  <a:srgbClr val="FFFFFF"/>
                </a:solidFill>
                <a:latin typeface="Catamaran"/>
                <a:ea typeface="Catamaran"/>
                <a:cs typeface="Catamaran"/>
                <a:sym typeface="Catamaran"/>
              </a:rPr>
              <a:t>Classifieur non-linéaire utilisant des arbres de décision. Il se sert d’une approche basée sur les feuilles plutôt que sur la profondeur pour faire croître ses arbres. Cette technique lui permet d’être plus rapide et de consommer moins de mémoire comparé à d’autres modèles utilisant des arbres de décision tels que XGBoost par exemple.</a:t>
            </a:r>
            <a:endParaRPr/>
          </a:p>
          <a:p>
            <a:pPr indent="0" lvl="0" marL="0" marR="0" rtl="0" algn="ctr">
              <a:lnSpc>
                <a:spcPct val="100000"/>
              </a:lnSpc>
              <a:spcBef>
                <a:spcPts val="0"/>
              </a:spcBef>
              <a:spcAft>
                <a:spcPts val="0"/>
              </a:spcAft>
              <a:buClr>
                <a:srgbClr val="FFFFFF"/>
              </a:buClr>
              <a:buSzPts val="1600"/>
              <a:buFont typeface="Teko"/>
              <a:buNone/>
            </a:pPr>
            <a:r>
              <a:t/>
            </a:r>
            <a:endParaRPr b="0" i="0" sz="2300" u="none" cap="none" strike="noStrike">
              <a:solidFill>
                <a:srgbClr val="FFFFFF"/>
              </a:solidFill>
              <a:latin typeface="Catamaran"/>
              <a:ea typeface="Catamaran"/>
              <a:cs typeface="Catamaran"/>
              <a:sym typeface="Catamaran"/>
            </a:endParaRPr>
          </a:p>
          <a:p>
            <a:pPr indent="0" lvl="0" marL="0" marR="0" rtl="0" algn="ctr">
              <a:lnSpc>
                <a:spcPct val="100000"/>
              </a:lnSpc>
              <a:spcBef>
                <a:spcPts val="0"/>
              </a:spcBef>
              <a:spcAft>
                <a:spcPts val="0"/>
              </a:spcAft>
              <a:buClr>
                <a:srgbClr val="FFFFFF"/>
              </a:buClr>
              <a:buSzPts val="1600"/>
              <a:buFont typeface="Teko"/>
              <a:buNone/>
            </a:pPr>
            <a:r>
              <a:rPr b="1" i="0" lang="en" sz="2300" u="none" cap="none" strike="noStrike">
                <a:solidFill>
                  <a:srgbClr val="FFFFFF"/>
                </a:solidFill>
                <a:latin typeface="Catamaran"/>
                <a:ea typeface="Catamaran"/>
                <a:cs typeface="Catamaran"/>
                <a:sym typeface="Catamaran"/>
              </a:rPr>
              <a:t>Hyperparamètres : </a:t>
            </a:r>
            <a:endParaRPr/>
          </a:p>
          <a:p>
            <a:pPr indent="0" lvl="0" marL="0" marR="0" rtl="0" algn="ctr">
              <a:lnSpc>
                <a:spcPct val="100000"/>
              </a:lnSpc>
              <a:spcBef>
                <a:spcPts val="0"/>
              </a:spcBef>
              <a:spcAft>
                <a:spcPts val="0"/>
              </a:spcAft>
              <a:buClr>
                <a:srgbClr val="FFFFFF"/>
              </a:buClr>
              <a:buSzPts val="1600"/>
              <a:buFont typeface="Teko"/>
              <a:buNone/>
            </a:pPr>
            <a:r>
              <a:t/>
            </a:r>
            <a:endParaRPr b="1" i="0" sz="2300" u="none" cap="none" strike="noStrike">
              <a:solidFill>
                <a:srgbClr val="FFFFFF"/>
              </a:solidFill>
              <a:latin typeface="Catamaran"/>
              <a:ea typeface="Catamaran"/>
              <a:cs typeface="Catamaran"/>
              <a:sym typeface="Catamaran"/>
            </a:endParaRPr>
          </a:p>
          <a:p>
            <a:pPr indent="0" lvl="0" marL="0" marR="0" rtl="0" algn="l">
              <a:lnSpc>
                <a:spcPct val="100000"/>
              </a:lnSpc>
              <a:spcBef>
                <a:spcPts val="0"/>
              </a:spcBef>
              <a:spcAft>
                <a:spcPts val="0"/>
              </a:spcAft>
              <a:buClr>
                <a:srgbClr val="FFFFFF"/>
              </a:buClr>
              <a:buSzPts val="1600"/>
              <a:buFont typeface="Teko"/>
              <a:buNone/>
            </a:pPr>
            <a:r>
              <a:rPr b="1" i="0" lang="en" sz="2000" u="none" cap="none" strike="noStrike">
                <a:solidFill>
                  <a:srgbClr val="FFFFFF"/>
                </a:solidFill>
                <a:latin typeface="Catamaran"/>
                <a:ea typeface="Catamaran"/>
                <a:cs typeface="Catamaran"/>
                <a:sym typeface="Catamaran"/>
              </a:rPr>
              <a:t>1) learning_rate : </a:t>
            </a:r>
            <a:r>
              <a:rPr b="0" i="0" lang="en" sz="2000" u="none" cap="none" strike="noStrike">
                <a:solidFill>
                  <a:srgbClr val="FFFFFF"/>
                </a:solidFill>
                <a:latin typeface="Catamaran"/>
                <a:ea typeface="Catamaran"/>
                <a:cs typeface="Catamaran"/>
                <a:sym typeface="Catamaran"/>
              </a:rPr>
              <a:t>Contribution de chaque arbre </a:t>
            </a:r>
            <a:endParaRPr/>
          </a:p>
          <a:p>
            <a:pPr indent="0" lvl="0" marL="0" marR="0" rtl="0" algn="l">
              <a:lnSpc>
                <a:spcPct val="100000"/>
              </a:lnSpc>
              <a:spcBef>
                <a:spcPts val="0"/>
              </a:spcBef>
              <a:spcAft>
                <a:spcPts val="0"/>
              </a:spcAft>
              <a:buClr>
                <a:srgbClr val="FFFFFF"/>
              </a:buClr>
              <a:buSzPts val="1600"/>
              <a:buFont typeface="Teko"/>
              <a:buNone/>
            </a:pPr>
            <a:r>
              <a:rPr b="1" i="0" lang="en" sz="2000" u="none" cap="none" strike="noStrike">
                <a:solidFill>
                  <a:srgbClr val="FFFFFF"/>
                </a:solidFill>
                <a:latin typeface="Catamaran"/>
                <a:ea typeface="Catamaran"/>
                <a:cs typeface="Catamaran"/>
                <a:sym typeface="Catamaran"/>
              </a:rPr>
              <a:t>2) num_leaves : </a:t>
            </a:r>
            <a:r>
              <a:rPr b="0" i="0" lang="en" sz="2000" u="none" cap="none" strike="noStrike">
                <a:solidFill>
                  <a:srgbClr val="FFFFFF"/>
                </a:solidFill>
                <a:latin typeface="Catamaran"/>
                <a:ea typeface="Catamaran"/>
                <a:cs typeface="Catamaran"/>
                <a:sym typeface="Catamaran"/>
              </a:rPr>
              <a:t>Nombre maximum de feuilles </a:t>
            </a:r>
            <a:endParaRPr/>
          </a:p>
          <a:p>
            <a:pPr indent="0" lvl="0" marL="0" marR="0" rtl="0" algn="l">
              <a:lnSpc>
                <a:spcPct val="100000"/>
              </a:lnSpc>
              <a:spcBef>
                <a:spcPts val="0"/>
              </a:spcBef>
              <a:spcAft>
                <a:spcPts val="0"/>
              </a:spcAft>
              <a:buClr>
                <a:srgbClr val="FFFFFF"/>
              </a:buClr>
              <a:buSzPts val="1600"/>
              <a:buFont typeface="Teko"/>
              <a:buNone/>
            </a:pPr>
            <a:r>
              <a:rPr b="1" i="0" lang="en" sz="2000" u="none" cap="none" strike="noStrike">
                <a:solidFill>
                  <a:srgbClr val="FFFFFF"/>
                </a:solidFill>
                <a:latin typeface="Catamaran"/>
                <a:ea typeface="Catamaran"/>
                <a:cs typeface="Catamaran"/>
                <a:sym typeface="Catamaran"/>
              </a:rPr>
              <a:t>3) n_estimators : </a:t>
            </a:r>
            <a:r>
              <a:rPr b="0" i="0" lang="en" sz="2000" u="none" cap="none" strike="noStrike">
                <a:solidFill>
                  <a:srgbClr val="FFFFFF"/>
                </a:solidFill>
                <a:latin typeface="Catamaran"/>
                <a:ea typeface="Catamaran"/>
                <a:cs typeface="Catamaran"/>
                <a:sym typeface="Catamaran"/>
              </a:rPr>
              <a:t>Nombre d’arbres à entraîner</a:t>
            </a:r>
            <a:endParaRPr/>
          </a:p>
          <a:p>
            <a:pPr indent="0" lvl="0" marL="0" marR="0" rtl="0" algn="l">
              <a:lnSpc>
                <a:spcPct val="100000"/>
              </a:lnSpc>
              <a:spcBef>
                <a:spcPts val="0"/>
              </a:spcBef>
              <a:spcAft>
                <a:spcPts val="0"/>
              </a:spcAft>
              <a:buClr>
                <a:srgbClr val="FFFFFF"/>
              </a:buClr>
              <a:buSzPts val="1600"/>
              <a:buFont typeface="Teko"/>
              <a:buNone/>
            </a:pPr>
            <a:r>
              <a:rPr b="1" i="0" lang="en" sz="2000" u="none" cap="none" strike="noStrike">
                <a:solidFill>
                  <a:srgbClr val="FFFFFF"/>
                </a:solidFill>
                <a:latin typeface="Catamaran"/>
                <a:ea typeface="Catamaran"/>
                <a:cs typeface="Catamaran"/>
                <a:sym typeface="Catamaran"/>
              </a:rPr>
              <a:t>4) Seuil</a:t>
            </a:r>
            <a:endParaRPr b="1" i="0" sz="2000" u="none" cap="none" strike="noStrike">
              <a:solidFill>
                <a:srgbClr val="FFFFFF"/>
              </a:solidFill>
              <a:latin typeface="Catamaran"/>
              <a:ea typeface="Catamaran"/>
              <a:cs typeface="Catamaran"/>
              <a:sym typeface="Catamaran"/>
            </a:endParaRPr>
          </a:p>
          <a:p>
            <a:pPr indent="0" lvl="0" marL="0" marR="0" rtl="0" algn="ctr">
              <a:lnSpc>
                <a:spcPct val="100000"/>
              </a:lnSpc>
              <a:spcBef>
                <a:spcPts val="0"/>
              </a:spcBef>
              <a:spcAft>
                <a:spcPts val="0"/>
              </a:spcAft>
              <a:buClr>
                <a:srgbClr val="FFFFFF"/>
              </a:buClr>
              <a:buSzPts val="1600"/>
              <a:buFont typeface="Teko"/>
              <a:buNone/>
            </a:pPr>
            <a:r>
              <a:t/>
            </a:r>
            <a:endParaRPr b="0" i="0" sz="1000" u="none" cap="none" strike="noStrike">
              <a:solidFill>
                <a:srgbClr val="FFFFFF"/>
              </a:solidFill>
              <a:latin typeface="Catamaran"/>
              <a:ea typeface="Catamaran"/>
              <a:cs typeface="Catamaran"/>
              <a:sym typeface="Catamar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2"/>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0" name="Google Shape;420;p52"/>
          <p:cNvSpPr txBox="1"/>
          <p:nvPr>
            <p:ph type="title"/>
          </p:nvPr>
        </p:nvSpPr>
        <p:spPr>
          <a:xfrm>
            <a:off x="720000" y="243800"/>
            <a:ext cx="7704000" cy="7740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latin typeface="Tahoma"/>
                <a:ea typeface="Tahoma"/>
                <a:cs typeface="Tahoma"/>
                <a:sym typeface="Tahoma"/>
              </a:rPr>
              <a:t>Entrainement des modèles</a:t>
            </a:r>
            <a:endParaRPr b="0" sz="4000">
              <a:latin typeface="Tahoma"/>
              <a:ea typeface="Tahoma"/>
              <a:cs typeface="Tahoma"/>
              <a:sym typeface="Tahoma"/>
            </a:endParaRPr>
          </a:p>
          <a:p>
            <a:pPr indent="0" lvl="0" marL="12700" rtl="0" algn="l">
              <a:spcBef>
                <a:spcPts val="0"/>
              </a:spcBef>
              <a:spcAft>
                <a:spcPts val="0"/>
              </a:spcAft>
              <a:buNone/>
            </a:pPr>
            <a:r>
              <a:t/>
            </a:r>
            <a:endParaRPr sz="4000">
              <a:latin typeface="Tahoma"/>
              <a:ea typeface="Tahoma"/>
              <a:cs typeface="Tahoma"/>
              <a:sym typeface="Tahoma"/>
            </a:endParaRPr>
          </a:p>
        </p:txBody>
      </p:sp>
      <p:cxnSp>
        <p:nvCxnSpPr>
          <p:cNvPr id="421" name="Google Shape;421;p52"/>
          <p:cNvCxnSpPr/>
          <p:nvPr/>
        </p:nvCxnSpPr>
        <p:spPr>
          <a:xfrm>
            <a:off x="716400" y="945750"/>
            <a:ext cx="7711200" cy="0"/>
          </a:xfrm>
          <a:prstGeom prst="straightConnector1">
            <a:avLst/>
          </a:prstGeom>
          <a:noFill/>
          <a:ln cap="flat" cmpd="sng" w="19050">
            <a:solidFill>
              <a:schemeClr val="dk2"/>
            </a:solidFill>
            <a:prstDash val="solid"/>
            <a:round/>
            <a:headEnd len="med" w="med" type="none"/>
            <a:tailEnd len="med" w="med" type="none"/>
          </a:ln>
        </p:spPr>
      </p:cxnSp>
      <p:sp>
        <p:nvSpPr>
          <p:cNvPr id="422" name="Google Shape;422;p52"/>
          <p:cNvSpPr txBox="1"/>
          <p:nvPr/>
        </p:nvSpPr>
        <p:spPr>
          <a:xfrm>
            <a:off x="353286" y="1046836"/>
            <a:ext cx="8783700" cy="374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1600"/>
              <a:buFont typeface="Teko"/>
              <a:buNone/>
            </a:pPr>
            <a:r>
              <a:rPr b="1" i="0" lang="en" sz="2000" u="none" cap="none" strike="noStrike">
                <a:solidFill>
                  <a:srgbClr val="FFFFFF"/>
                </a:solidFill>
                <a:latin typeface="Catamaran"/>
                <a:ea typeface="Catamaran"/>
                <a:cs typeface="Catamaran"/>
                <a:sym typeface="Catamaran"/>
              </a:rPr>
              <a:t>Standardisation des données d’entraînement (StandardScaler)</a:t>
            </a:r>
            <a:endParaRPr/>
          </a:p>
          <a:p>
            <a:pPr indent="0" lvl="0" marL="0" marR="0" rtl="0" algn="l">
              <a:lnSpc>
                <a:spcPct val="100000"/>
              </a:lnSpc>
              <a:spcBef>
                <a:spcPts val="0"/>
              </a:spcBef>
              <a:spcAft>
                <a:spcPts val="0"/>
              </a:spcAft>
              <a:buClr>
                <a:srgbClr val="FFFFFF"/>
              </a:buClr>
              <a:buSzPts val="1600"/>
              <a:buFont typeface="Teko"/>
              <a:buNone/>
            </a:pPr>
            <a:r>
              <a:rPr b="0" i="0" lang="en" sz="2000" u="none" cap="none" strike="noStrike">
                <a:solidFill>
                  <a:srgbClr val="FFFFFF"/>
                </a:solidFill>
                <a:latin typeface="Catamaran"/>
                <a:ea typeface="Catamaran"/>
                <a:cs typeface="Catamaran"/>
                <a:sym typeface="Catamaran"/>
              </a:rPr>
              <a:t>- Permet une convergence plus rapide</a:t>
            </a:r>
            <a:endParaRPr/>
          </a:p>
          <a:p>
            <a:pPr indent="0" lvl="0" marL="0" marR="0" rtl="0" algn="l">
              <a:lnSpc>
                <a:spcPct val="100000"/>
              </a:lnSpc>
              <a:spcBef>
                <a:spcPts val="0"/>
              </a:spcBef>
              <a:spcAft>
                <a:spcPts val="0"/>
              </a:spcAft>
              <a:buClr>
                <a:srgbClr val="FFFFFF"/>
              </a:buClr>
              <a:buSzPts val="1600"/>
              <a:buFont typeface="Teko"/>
              <a:buNone/>
            </a:pPr>
            <a:r>
              <a:rPr b="0" i="0" lang="en" sz="2000" u="none" cap="none" strike="noStrike">
                <a:solidFill>
                  <a:srgbClr val="FFFFFF"/>
                </a:solidFill>
                <a:latin typeface="Catamaran"/>
                <a:ea typeface="Catamaran"/>
                <a:cs typeface="Catamaran"/>
                <a:sym typeface="Catamaran"/>
              </a:rPr>
              <a:t>- Évite la dominance des caractéristiques</a:t>
            </a:r>
            <a:endParaRPr/>
          </a:p>
          <a:p>
            <a:pPr indent="0" lvl="0" marL="0" marR="0" rtl="0" algn="l">
              <a:lnSpc>
                <a:spcPct val="100000"/>
              </a:lnSpc>
              <a:spcBef>
                <a:spcPts val="0"/>
              </a:spcBef>
              <a:spcAft>
                <a:spcPts val="0"/>
              </a:spcAft>
              <a:buClr>
                <a:srgbClr val="FFFFFF"/>
              </a:buClr>
              <a:buSzPts val="1600"/>
              <a:buFont typeface="Teko"/>
              <a:buNone/>
            </a:pPr>
            <a:r>
              <a:t/>
            </a:r>
            <a:endParaRPr b="0" i="0" sz="2000" u="none" cap="none" strike="noStrike">
              <a:solidFill>
                <a:srgbClr val="FFFFFF"/>
              </a:solidFill>
              <a:latin typeface="Catamaran"/>
              <a:ea typeface="Catamaran"/>
              <a:cs typeface="Catamaran"/>
              <a:sym typeface="Catamaran"/>
            </a:endParaRPr>
          </a:p>
          <a:p>
            <a:pPr indent="0" lvl="0" marL="0" marR="0" rtl="0" algn="l">
              <a:lnSpc>
                <a:spcPct val="100000"/>
              </a:lnSpc>
              <a:spcBef>
                <a:spcPts val="0"/>
              </a:spcBef>
              <a:spcAft>
                <a:spcPts val="0"/>
              </a:spcAft>
              <a:buClr>
                <a:srgbClr val="FFFFFF"/>
              </a:buClr>
              <a:buSzPts val="1600"/>
              <a:buFont typeface="Teko"/>
              <a:buNone/>
            </a:pPr>
            <a:r>
              <a:rPr b="1" i="0" lang="en" sz="2000" u="none" cap="none" strike="noStrike">
                <a:solidFill>
                  <a:srgbClr val="FFFFFF"/>
                </a:solidFill>
                <a:latin typeface="Catamaran"/>
                <a:ea typeface="Catamaran"/>
                <a:cs typeface="Catamaran"/>
                <a:sym typeface="Catamaran"/>
              </a:rPr>
              <a:t>Imputation des NaN (stratégie : Moyenne)</a:t>
            </a:r>
            <a:endParaRPr/>
          </a:p>
          <a:p>
            <a:pPr indent="0" lvl="0" marL="0" marR="0" rtl="0" algn="l">
              <a:lnSpc>
                <a:spcPct val="100000"/>
              </a:lnSpc>
              <a:spcBef>
                <a:spcPts val="0"/>
              </a:spcBef>
              <a:spcAft>
                <a:spcPts val="0"/>
              </a:spcAft>
              <a:buClr>
                <a:srgbClr val="FFFFFF"/>
              </a:buClr>
              <a:buSzPts val="1600"/>
              <a:buFont typeface="Teko"/>
              <a:buNone/>
            </a:pPr>
            <a:r>
              <a:rPr b="0" i="0" lang="en" sz="2000" u="none" cap="none" strike="noStrike">
                <a:solidFill>
                  <a:srgbClr val="FFFFFF"/>
                </a:solidFill>
                <a:latin typeface="Catamaran"/>
                <a:ea typeface="Catamaran"/>
                <a:cs typeface="Catamaran"/>
                <a:sym typeface="Catamaran"/>
              </a:rPr>
              <a:t>- Ne s’applique pas pour le LightGBM</a:t>
            </a:r>
            <a:endParaRPr/>
          </a:p>
          <a:p>
            <a:pPr indent="0" lvl="0" marL="0" marR="0" rtl="0" algn="l">
              <a:lnSpc>
                <a:spcPct val="100000"/>
              </a:lnSpc>
              <a:spcBef>
                <a:spcPts val="0"/>
              </a:spcBef>
              <a:spcAft>
                <a:spcPts val="0"/>
              </a:spcAft>
              <a:buClr>
                <a:srgbClr val="FFFFFF"/>
              </a:buClr>
              <a:buSzPts val="1600"/>
              <a:buFont typeface="Teko"/>
              <a:buNone/>
            </a:pPr>
            <a:r>
              <a:t/>
            </a:r>
            <a:endParaRPr b="0" i="0" sz="2000" u="none" cap="none" strike="noStrike">
              <a:solidFill>
                <a:srgbClr val="FFFFFF"/>
              </a:solidFill>
              <a:latin typeface="Catamaran"/>
              <a:ea typeface="Catamaran"/>
              <a:cs typeface="Catamaran"/>
              <a:sym typeface="Catamaran"/>
            </a:endParaRPr>
          </a:p>
          <a:p>
            <a:pPr indent="0" lvl="0" marL="0" marR="0" rtl="0" algn="l">
              <a:lnSpc>
                <a:spcPct val="100000"/>
              </a:lnSpc>
              <a:spcBef>
                <a:spcPts val="0"/>
              </a:spcBef>
              <a:spcAft>
                <a:spcPts val="0"/>
              </a:spcAft>
              <a:buClr>
                <a:srgbClr val="FFFFFF"/>
              </a:buClr>
              <a:buSzPts val="1600"/>
              <a:buFont typeface="Teko"/>
              <a:buNone/>
            </a:pPr>
            <a:r>
              <a:rPr b="1" i="0" lang="en" sz="2000" u="none" cap="none" strike="noStrike">
                <a:solidFill>
                  <a:srgbClr val="FFFFFF"/>
                </a:solidFill>
                <a:latin typeface="Catamaran"/>
                <a:ea typeface="Catamaran"/>
                <a:cs typeface="Catamaran"/>
                <a:sym typeface="Catamaran"/>
              </a:rPr>
              <a:t>Traitement du déséquilibre des classes (class_weights)</a:t>
            </a:r>
            <a:endParaRPr/>
          </a:p>
          <a:p>
            <a:pPr indent="0" lvl="0" marL="0" marR="0" rtl="0" algn="l">
              <a:lnSpc>
                <a:spcPct val="100000"/>
              </a:lnSpc>
              <a:spcBef>
                <a:spcPts val="0"/>
              </a:spcBef>
              <a:spcAft>
                <a:spcPts val="0"/>
              </a:spcAft>
              <a:buClr>
                <a:srgbClr val="FFFFFF"/>
              </a:buClr>
              <a:buSzPts val="1600"/>
              <a:buFont typeface="Teko"/>
              <a:buNone/>
            </a:pPr>
            <a:r>
              <a:rPr b="0" i="0" lang="en" sz="2000" u="none" cap="none" strike="noStrike">
                <a:solidFill>
                  <a:srgbClr val="FFFFFF"/>
                </a:solidFill>
                <a:latin typeface="Catamaran"/>
                <a:ea typeface="Catamaran"/>
                <a:cs typeface="Catamaran"/>
                <a:sym typeface="Catamaran"/>
              </a:rPr>
              <a:t>- Donne un côut plus grand pour la classe minoritaire </a:t>
            </a:r>
            <a:r>
              <a:rPr b="0" i="1" lang="en" sz="2000" u="none" cap="none" strike="noStrike">
                <a:solidFill>
                  <a:srgbClr val="FFFFFF"/>
                </a:solidFill>
                <a:latin typeface="Catamaran"/>
                <a:ea typeface="Catamaran"/>
                <a:cs typeface="Catamaran"/>
                <a:sym typeface="Catamaran"/>
              </a:rPr>
              <a:t>(92% de 0 et 8% de 1)</a:t>
            </a:r>
            <a:endParaRPr/>
          </a:p>
          <a:p>
            <a:pPr indent="0" lvl="0" marL="0" marR="0" rtl="0" algn="l">
              <a:lnSpc>
                <a:spcPct val="100000"/>
              </a:lnSpc>
              <a:spcBef>
                <a:spcPts val="0"/>
              </a:spcBef>
              <a:spcAft>
                <a:spcPts val="0"/>
              </a:spcAft>
              <a:buClr>
                <a:srgbClr val="FFFFFF"/>
              </a:buClr>
              <a:buSzPts val="1600"/>
              <a:buFont typeface="Teko"/>
              <a:buNone/>
            </a:pPr>
            <a:r>
              <a:t/>
            </a:r>
            <a:endParaRPr b="0" i="0" sz="2000" u="none" cap="none" strike="noStrike">
              <a:solidFill>
                <a:srgbClr val="FFFFFF"/>
              </a:solidFill>
              <a:latin typeface="Catamaran"/>
              <a:ea typeface="Catamaran"/>
              <a:cs typeface="Catamaran"/>
              <a:sym typeface="Catamaran"/>
            </a:endParaRPr>
          </a:p>
          <a:p>
            <a:pPr indent="0" lvl="0" marL="0" marR="0" rtl="0" algn="l">
              <a:lnSpc>
                <a:spcPct val="100000"/>
              </a:lnSpc>
              <a:spcBef>
                <a:spcPts val="0"/>
              </a:spcBef>
              <a:spcAft>
                <a:spcPts val="0"/>
              </a:spcAft>
              <a:buClr>
                <a:srgbClr val="FFFFFF"/>
              </a:buClr>
              <a:buSzPts val="1600"/>
              <a:buFont typeface="Teko"/>
              <a:buNone/>
            </a:pPr>
            <a:r>
              <a:rPr b="1" i="0" lang="en" sz="2000" u="none" cap="none" strike="noStrike">
                <a:solidFill>
                  <a:srgbClr val="FFFFFF"/>
                </a:solidFill>
                <a:latin typeface="Catamaran"/>
                <a:ea typeface="Catamaran"/>
                <a:cs typeface="Catamaran"/>
                <a:sym typeface="Catamaran"/>
              </a:rPr>
              <a:t>Cross-Validation (StratifiedKfold | Nb_folds = 5)</a:t>
            </a:r>
            <a:endParaRPr/>
          </a:p>
          <a:p>
            <a:pPr indent="0" lvl="0" marL="0" marR="0" rtl="0" algn="l">
              <a:lnSpc>
                <a:spcPct val="100000"/>
              </a:lnSpc>
              <a:spcBef>
                <a:spcPts val="0"/>
              </a:spcBef>
              <a:spcAft>
                <a:spcPts val="0"/>
              </a:spcAft>
              <a:buClr>
                <a:srgbClr val="FFFFFF"/>
              </a:buClr>
              <a:buSzPts val="1600"/>
              <a:buFont typeface="Teko"/>
              <a:buNone/>
            </a:pPr>
            <a:r>
              <a:rPr b="0" i="0" lang="en" sz="2000" u="none" cap="none" strike="noStrike">
                <a:solidFill>
                  <a:srgbClr val="FFFFFF"/>
                </a:solidFill>
                <a:latin typeface="Catamaran"/>
                <a:ea typeface="Catamaran"/>
                <a:cs typeface="Catamaran"/>
                <a:sym typeface="Catamaran"/>
              </a:rPr>
              <a:t>- Permet d’avoir des folds avec une distribution similaire au dataset complet</a:t>
            </a:r>
            <a:endParaRPr/>
          </a:p>
          <a:p>
            <a:pPr indent="0" lvl="0" marL="0" marR="0" rtl="0" algn="l">
              <a:lnSpc>
                <a:spcPct val="100000"/>
              </a:lnSpc>
              <a:spcBef>
                <a:spcPts val="0"/>
              </a:spcBef>
              <a:spcAft>
                <a:spcPts val="0"/>
              </a:spcAft>
              <a:buClr>
                <a:srgbClr val="FFFFFF"/>
              </a:buClr>
              <a:buSzPts val="1600"/>
              <a:buFont typeface="Teko"/>
              <a:buNone/>
            </a:pPr>
            <a:r>
              <a:t/>
            </a:r>
            <a:endParaRPr b="0" i="0" sz="2000" u="none" cap="none" strike="noStrike">
              <a:solidFill>
                <a:srgbClr val="FFFFFF"/>
              </a:solidFill>
              <a:latin typeface="Catamaran"/>
              <a:ea typeface="Catamaran"/>
              <a:cs typeface="Catamaran"/>
              <a:sym typeface="Catamar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53"/>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8" name="Google Shape;428;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Visualisation du tracking via MLFlow</a:t>
            </a:r>
            <a:endParaRPr/>
          </a:p>
        </p:txBody>
      </p:sp>
      <p:pic>
        <p:nvPicPr>
          <p:cNvPr id="429" name="Google Shape;429;p53"/>
          <p:cNvPicPr preferRelativeResize="0"/>
          <p:nvPr/>
        </p:nvPicPr>
        <p:blipFill>
          <a:blip r:embed="rId3">
            <a:alphaModFix/>
          </a:blip>
          <a:stretch>
            <a:fillRect/>
          </a:stretch>
        </p:blipFill>
        <p:spPr>
          <a:xfrm>
            <a:off x="152400" y="1170125"/>
            <a:ext cx="8839200" cy="312937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54"/>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5" name="Google Shape;435;p54"/>
          <p:cNvSpPr txBox="1"/>
          <p:nvPr>
            <p:ph type="title"/>
          </p:nvPr>
        </p:nvSpPr>
        <p:spPr>
          <a:xfrm>
            <a:off x="720000" y="243800"/>
            <a:ext cx="7704000" cy="7740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latin typeface="Tahoma"/>
                <a:ea typeface="Tahoma"/>
                <a:cs typeface="Tahoma"/>
                <a:sym typeface="Tahoma"/>
              </a:rPr>
              <a:t>Synthèse des résultats</a:t>
            </a:r>
            <a:endParaRPr b="0" sz="4000">
              <a:latin typeface="Tahoma"/>
              <a:ea typeface="Tahoma"/>
              <a:cs typeface="Tahoma"/>
              <a:sym typeface="Tahoma"/>
            </a:endParaRPr>
          </a:p>
          <a:p>
            <a:pPr indent="0" lvl="0" marL="12700" rtl="0" algn="l">
              <a:spcBef>
                <a:spcPts val="0"/>
              </a:spcBef>
              <a:spcAft>
                <a:spcPts val="0"/>
              </a:spcAft>
              <a:buNone/>
            </a:pPr>
            <a:r>
              <a:t/>
            </a:r>
            <a:endParaRPr sz="4000">
              <a:latin typeface="Tahoma"/>
              <a:ea typeface="Tahoma"/>
              <a:cs typeface="Tahoma"/>
              <a:sym typeface="Tahoma"/>
            </a:endParaRPr>
          </a:p>
        </p:txBody>
      </p:sp>
      <p:cxnSp>
        <p:nvCxnSpPr>
          <p:cNvPr id="436" name="Google Shape;436;p54"/>
          <p:cNvCxnSpPr/>
          <p:nvPr/>
        </p:nvCxnSpPr>
        <p:spPr>
          <a:xfrm>
            <a:off x="716400" y="945750"/>
            <a:ext cx="7711200" cy="0"/>
          </a:xfrm>
          <a:prstGeom prst="straightConnector1">
            <a:avLst/>
          </a:prstGeom>
          <a:noFill/>
          <a:ln cap="flat" cmpd="sng" w="19050">
            <a:solidFill>
              <a:schemeClr val="dk2"/>
            </a:solidFill>
            <a:prstDash val="solid"/>
            <a:round/>
            <a:headEnd len="med" w="med" type="none"/>
            <a:tailEnd len="med" w="med" type="none"/>
          </a:ln>
        </p:spPr>
      </p:cxnSp>
      <p:pic>
        <p:nvPicPr>
          <p:cNvPr id="437" name="Google Shape;437;p54"/>
          <p:cNvPicPr preferRelativeResize="0"/>
          <p:nvPr/>
        </p:nvPicPr>
        <p:blipFill rotWithShape="1">
          <a:blip r:embed="rId3">
            <a:alphaModFix/>
          </a:blip>
          <a:srcRect b="0" l="0" r="0" t="0"/>
          <a:stretch/>
        </p:blipFill>
        <p:spPr>
          <a:xfrm>
            <a:off x="716389" y="1543401"/>
            <a:ext cx="7368226" cy="1237784"/>
          </a:xfrm>
          <a:prstGeom prst="rect">
            <a:avLst/>
          </a:prstGeom>
          <a:noFill/>
          <a:ln cap="flat" cmpd="sng" w="9525">
            <a:solidFill>
              <a:srgbClr val="0FE0E0"/>
            </a:solidFill>
            <a:prstDash val="solid"/>
            <a:round/>
            <a:headEnd len="sm" w="sm" type="none"/>
            <a:tailEnd len="sm" w="sm" type="none"/>
          </a:ln>
        </p:spPr>
      </p:pic>
      <p:sp>
        <p:nvSpPr>
          <p:cNvPr id="438" name="Google Shape;438;p54"/>
          <p:cNvSpPr txBox="1"/>
          <p:nvPr/>
        </p:nvSpPr>
        <p:spPr>
          <a:xfrm>
            <a:off x="180150" y="3045774"/>
            <a:ext cx="8783700" cy="103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FFFFFF"/>
              </a:buClr>
              <a:buSzPts val="1600"/>
              <a:buFont typeface="Teko"/>
              <a:buNone/>
            </a:pPr>
            <a:r>
              <a:rPr b="1" i="0" lang="en" sz="2300" u="none" cap="none" strike="noStrike">
                <a:solidFill>
                  <a:srgbClr val="FFFFFF"/>
                </a:solidFill>
                <a:latin typeface="Catamaran"/>
                <a:ea typeface="Catamaran"/>
                <a:cs typeface="Catamaran"/>
                <a:sym typeface="Catamaran"/>
              </a:rPr>
              <a:t>Le modèle LightGBM est à privilégier pour la production</a:t>
            </a:r>
            <a:endParaRPr/>
          </a:p>
          <a:p>
            <a:pPr indent="0" lvl="0" marL="0" marR="0" rtl="0" algn="ctr">
              <a:lnSpc>
                <a:spcPct val="100000"/>
              </a:lnSpc>
              <a:spcBef>
                <a:spcPts val="0"/>
              </a:spcBef>
              <a:spcAft>
                <a:spcPts val="0"/>
              </a:spcAft>
              <a:buClr>
                <a:srgbClr val="FFFFFF"/>
              </a:buClr>
              <a:buSzPts val="1600"/>
              <a:buFont typeface="Teko"/>
              <a:buNone/>
            </a:pPr>
            <a:r>
              <a:rPr b="0" i="1" lang="en" sz="1800" u="none" cap="none" strike="noStrike">
                <a:solidFill>
                  <a:srgbClr val="FFFFFF"/>
                </a:solidFill>
                <a:latin typeface="Calibri"/>
                <a:ea typeface="Calibri"/>
                <a:cs typeface="Calibri"/>
                <a:sym typeface="Calibri"/>
              </a:rPr>
              <a:t>Num Leaves = 55 | Learning rate = 0.017 | Threshold = 0.48</a:t>
            </a:r>
            <a:endParaRPr b="0" i="1" sz="2300" u="none" cap="none" strike="noStrike">
              <a:solidFill>
                <a:srgbClr val="FFFFFF"/>
              </a:solidFill>
              <a:latin typeface="Catamaran"/>
              <a:ea typeface="Catamaran"/>
              <a:cs typeface="Catamaran"/>
              <a:sym typeface="Catamaran"/>
            </a:endParaRPr>
          </a:p>
          <a:p>
            <a:pPr indent="0" lvl="0" marL="0" marR="0" rtl="0" algn="l">
              <a:lnSpc>
                <a:spcPct val="100000"/>
              </a:lnSpc>
              <a:spcBef>
                <a:spcPts val="0"/>
              </a:spcBef>
              <a:spcAft>
                <a:spcPts val="0"/>
              </a:spcAft>
              <a:buClr>
                <a:srgbClr val="FFFFFF"/>
              </a:buClr>
              <a:buSzPts val="1600"/>
              <a:buFont typeface="Teko"/>
              <a:buNone/>
            </a:pPr>
            <a:r>
              <a:t/>
            </a:r>
            <a:endParaRPr b="0" i="0" sz="2300" u="none" cap="none" strike="noStrike">
              <a:solidFill>
                <a:srgbClr val="FFFFFF"/>
              </a:solidFill>
              <a:latin typeface="Catamaran"/>
              <a:ea typeface="Catamaran"/>
              <a:cs typeface="Catamaran"/>
              <a:sym typeface="Catamar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55"/>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4" name="Google Shape;444;p55"/>
          <p:cNvSpPr txBox="1"/>
          <p:nvPr>
            <p:ph type="title"/>
          </p:nvPr>
        </p:nvSpPr>
        <p:spPr>
          <a:xfrm>
            <a:off x="720000" y="243800"/>
            <a:ext cx="7704000" cy="7740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latin typeface="Tahoma"/>
                <a:ea typeface="Tahoma"/>
                <a:cs typeface="Tahoma"/>
                <a:sym typeface="Tahoma"/>
              </a:rPr>
              <a:t>Data Leakage</a:t>
            </a:r>
            <a:endParaRPr b="0" sz="4000">
              <a:latin typeface="Tahoma"/>
              <a:ea typeface="Tahoma"/>
              <a:cs typeface="Tahoma"/>
              <a:sym typeface="Tahoma"/>
            </a:endParaRPr>
          </a:p>
          <a:p>
            <a:pPr indent="0" lvl="0" marL="12700" rtl="0" algn="l">
              <a:spcBef>
                <a:spcPts val="0"/>
              </a:spcBef>
              <a:spcAft>
                <a:spcPts val="0"/>
              </a:spcAft>
              <a:buNone/>
            </a:pPr>
            <a:r>
              <a:t/>
            </a:r>
            <a:endParaRPr sz="4000">
              <a:latin typeface="Tahoma"/>
              <a:ea typeface="Tahoma"/>
              <a:cs typeface="Tahoma"/>
              <a:sym typeface="Tahoma"/>
            </a:endParaRPr>
          </a:p>
        </p:txBody>
      </p:sp>
      <p:cxnSp>
        <p:nvCxnSpPr>
          <p:cNvPr id="445" name="Google Shape;445;p55"/>
          <p:cNvCxnSpPr/>
          <p:nvPr/>
        </p:nvCxnSpPr>
        <p:spPr>
          <a:xfrm>
            <a:off x="716400" y="945750"/>
            <a:ext cx="7711200" cy="0"/>
          </a:xfrm>
          <a:prstGeom prst="straightConnector1">
            <a:avLst/>
          </a:prstGeom>
          <a:noFill/>
          <a:ln cap="flat" cmpd="sng" w="19050">
            <a:solidFill>
              <a:schemeClr val="dk2"/>
            </a:solidFill>
            <a:prstDash val="solid"/>
            <a:round/>
            <a:headEnd len="med" w="med" type="none"/>
            <a:tailEnd len="med" w="med" type="none"/>
          </a:ln>
        </p:spPr>
      </p:cxnSp>
      <p:pic>
        <p:nvPicPr>
          <p:cNvPr id="446" name="Google Shape;446;p55"/>
          <p:cNvPicPr preferRelativeResize="0"/>
          <p:nvPr/>
        </p:nvPicPr>
        <p:blipFill rotWithShape="1">
          <a:blip r:embed="rId3">
            <a:alphaModFix/>
          </a:blip>
          <a:srcRect b="0" l="0" r="0" t="0"/>
          <a:stretch/>
        </p:blipFill>
        <p:spPr>
          <a:xfrm>
            <a:off x="431222" y="1167245"/>
            <a:ext cx="5559393" cy="3661063"/>
          </a:xfrm>
          <a:prstGeom prst="rect">
            <a:avLst/>
          </a:prstGeom>
          <a:noFill/>
          <a:ln cap="flat" cmpd="sng" w="9525">
            <a:solidFill>
              <a:srgbClr val="0FE0E0"/>
            </a:solidFill>
            <a:prstDash val="solid"/>
            <a:round/>
            <a:headEnd len="sm" w="sm" type="none"/>
            <a:tailEnd len="sm" w="sm" type="none"/>
          </a:ln>
        </p:spPr>
      </p:pic>
      <p:sp>
        <p:nvSpPr>
          <p:cNvPr id="447" name="Google Shape;447;p55"/>
          <p:cNvSpPr txBox="1"/>
          <p:nvPr/>
        </p:nvSpPr>
        <p:spPr>
          <a:xfrm>
            <a:off x="6213472" y="1548465"/>
            <a:ext cx="2739600" cy="289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FFFFFF"/>
              </a:buClr>
              <a:buSzPts val="1600"/>
              <a:buFont typeface="Teko"/>
              <a:buNone/>
            </a:pPr>
            <a:r>
              <a:rPr b="0" i="0" lang="en" sz="2200" u="none" cap="none" strike="noStrike">
                <a:solidFill>
                  <a:srgbClr val="FFFFFF"/>
                </a:solidFill>
                <a:latin typeface="Calibri"/>
                <a:ea typeface="Calibri"/>
                <a:cs typeface="Calibri"/>
                <a:sym typeface="Calibri"/>
              </a:rPr>
              <a:t>Aucune feature n’est anormalement élevée par rapport aux autres</a:t>
            </a:r>
            <a:endParaRPr/>
          </a:p>
          <a:p>
            <a:pPr indent="0" lvl="0" marL="0" marR="0" rtl="0" algn="ctr">
              <a:lnSpc>
                <a:spcPct val="100000"/>
              </a:lnSpc>
              <a:spcBef>
                <a:spcPts val="0"/>
              </a:spcBef>
              <a:spcAft>
                <a:spcPts val="0"/>
              </a:spcAft>
              <a:buClr>
                <a:srgbClr val="FFFFFF"/>
              </a:buClr>
              <a:buSzPts val="1600"/>
              <a:buFont typeface="Teko"/>
              <a:buNone/>
            </a:pPr>
            <a:r>
              <a:t/>
            </a:r>
            <a:endParaRPr b="0" i="0" sz="2200" u="none" cap="none" strike="noStrike">
              <a:solidFill>
                <a:srgbClr val="FFFFFF"/>
              </a:solidFill>
              <a:latin typeface="Calibri"/>
              <a:ea typeface="Calibri"/>
              <a:cs typeface="Calibri"/>
              <a:sym typeface="Calibri"/>
            </a:endParaRPr>
          </a:p>
          <a:p>
            <a:pPr indent="0" lvl="0" marL="0" marR="0" rtl="0" algn="ctr">
              <a:lnSpc>
                <a:spcPct val="100000"/>
              </a:lnSpc>
              <a:spcBef>
                <a:spcPts val="0"/>
              </a:spcBef>
              <a:spcAft>
                <a:spcPts val="0"/>
              </a:spcAft>
              <a:buClr>
                <a:srgbClr val="FFFFFF"/>
              </a:buClr>
              <a:buSzPts val="1600"/>
              <a:buFont typeface="Teko"/>
              <a:buNone/>
            </a:pPr>
            <a:r>
              <a:rPr b="1" i="1" lang="en" sz="2200" u="none" cap="none" strike="noStrike">
                <a:solidFill>
                  <a:srgbClr val="FFFFFF"/>
                </a:solidFill>
                <a:latin typeface="Calibri"/>
                <a:ea typeface="Calibri"/>
                <a:cs typeface="Calibri"/>
                <a:sym typeface="Calibri"/>
              </a:rPr>
              <a:t>Pas de problème de </a:t>
            </a:r>
            <a:endParaRPr/>
          </a:p>
          <a:p>
            <a:pPr indent="0" lvl="0" marL="0" marR="0" rtl="0" algn="ctr">
              <a:lnSpc>
                <a:spcPct val="100000"/>
              </a:lnSpc>
              <a:spcBef>
                <a:spcPts val="0"/>
              </a:spcBef>
              <a:spcAft>
                <a:spcPts val="0"/>
              </a:spcAft>
              <a:buClr>
                <a:srgbClr val="FFFFFF"/>
              </a:buClr>
              <a:buSzPts val="1600"/>
              <a:buFont typeface="Teko"/>
              <a:buNone/>
            </a:pPr>
            <a:r>
              <a:rPr b="1" i="1" lang="en" sz="2200" u="none" cap="none" strike="noStrike">
                <a:solidFill>
                  <a:srgbClr val="FFFFFF"/>
                </a:solidFill>
                <a:latin typeface="Calibri"/>
                <a:ea typeface="Calibri"/>
                <a:cs typeface="Calibri"/>
                <a:sym typeface="Calibri"/>
              </a:rPr>
              <a:t>data leakage</a:t>
            </a:r>
            <a:endParaRPr b="1" i="1" sz="2200" u="none" cap="none" strike="noStrike">
              <a:solidFill>
                <a:srgbClr val="FFFFFF"/>
              </a:solidFill>
              <a:latin typeface="Catamaran"/>
              <a:ea typeface="Catamaran"/>
              <a:cs typeface="Catamaran"/>
              <a:sym typeface="Catamaran"/>
            </a:endParaRPr>
          </a:p>
          <a:p>
            <a:pPr indent="0" lvl="0" marL="0" marR="0" rtl="0" algn="l">
              <a:lnSpc>
                <a:spcPct val="100000"/>
              </a:lnSpc>
              <a:spcBef>
                <a:spcPts val="0"/>
              </a:spcBef>
              <a:spcAft>
                <a:spcPts val="0"/>
              </a:spcAft>
              <a:buClr>
                <a:srgbClr val="FFFFFF"/>
              </a:buClr>
              <a:buSzPts val="1600"/>
              <a:buFont typeface="Teko"/>
              <a:buNone/>
            </a:pPr>
            <a:r>
              <a:t/>
            </a:r>
            <a:endParaRPr b="0" i="0" sz="2300" u="none" cap="none" strike="noStrike">
              <a:solidFill>
                <a:srgbClr val="FFFFFF"/>
              </a:solidFill>
              <a:latin typeface="Catamaran"/>
              <a:ea typeface="Catamaran"/>
              <a:cs typeface="Catamaran"/>
              <a:sym typeface="Catamar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56"/>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3" name="Google Shape;453;p56"/>
          <p:cNvSpPr txBox="1"/>
          <p:nvPr>
            <p:ph type="title"/>
          </p:nvPr>
        </p:nvSpPr>
        <p:spPr>
          <a:xfrm>
            <a:off x="720000" y="243800"/>
            <a:ext cx="7704000" cy="7740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latin typeface="Tahoma"/>
                <a:ea typeface="Tahoma"/>
                <a:cs typeface="Tahoma"/>
                <a:sym typeface="Tahoma"/>
              </a:rPr>
              <a:t>Synthèse des résultats</a:t>
            </a:r>
            <a:endParaRPr b="0" sz="4000">
              <a:latin typeface="Tahoma"/>
              <a:ea typeface="Tahoma"/>
              <a:cs typeface="Tahoma"/>
              <a:sym typeface="Tahoma"/>
            </a:endParaRPr>
          </a:p>
          <a:p>
            <a:pPr indent="0" lvl="0" marL="12700" rtl="0" algn="l">
              <a:spcBef>
                <a:spcPts val="0"/>
              </a:spcBef>
              <a:spcAft>
                <a:spcPts val="0"/>
              </a:spcAft>
              <a:buNone/>
            </a:pPr>
            <a:r>
              <a:t/>
            </a:r>
            <a:endParaRPr sz="4000">
              <a:latin typeface="Tahoma"/>
              <a:ea typeface="Tahoma"/>
              <a:cs typeface="Tahoma"/>
              <a:sym typeface="Tahoma"/>
            </a:endParaRPr>
          </a:p>
        </p:txBody>
      </p:sp>
      <p:cxnSp>
        <p:nvCxnSpPr>
          <p:cNvPr id="454" name="Google Shape;454;p56"/>
          <p:cNvCxnSpPr/>
          <p:nvPr/>
        </p:nvCxnSpPr>
        <p:spPr>
          <a:xfrm>
            <a:off x="716400" y="945750"/>
            <a:ext cx="7711200" cy="0"/>
          </a:xfrm>
          <a:prstGeom prst="straightConnector1">
            <a:avLst/>
          </a:prstGeom>
          <a:noFill/>
          <a:ln cap="flat" cmpd="sng" w="19050">
            <a:solidFill>
              <a:schemeClr val="dk2"/>
            </a:solidFill>
            <a:prstDash val="solid"/>
            <a:round/>
            <a:headEnd len="med" w="med" type="none"/>
            <a:tailEnd len="med" w="med" type="none"/>
          </a:ln>
        </p:spPr>
      </p:cxnSp>
      <p:pic>
        <p:nvPicPr>
          <p:cNvPr id="455" name="Google Shape;455;p56"/>
          <p:cNvPicPr preferRelativeResize="0"/>
          <p:nvPr/>
        </p:nvPicPr>
        <p:blipFill rotWithShape="1">
          <a:blip r:embed="rId3">
            <a:alphaModFix/>
          </a:blip>
          <a:srcRect b="0" l="0" r="0" t="0"/>
          <a:stretch/>
        </p:blipFill>
        <p:spPr>
          <a:xfrm>
            <a:off x="716389" y="1543401"/>
            <a:ext cx="7368226" cy="1237784"/>
          </a:xfrm>
          <a:prstGeom prst="rect">
            <a:avLst/>
          </a:prstGeom>
          <a:noFill/>
          <a:ln cap="flat" cmpd="sng" w="9525">
            <a:solidFill>
              <a:srgbClr val="0FE0E0"/>
            </a:solidFill>
            <a:prstDash val="solid"/>
            <a:round/>
            <a:headEnd len="sm" w="sm" type="none"/>
            <a:tailEnd len="sm" w="sm" type="none"/>
          </a:ln>
        </p:spPr>
      </p:pic>
      <p:sp>
        <p:nvSpPr>
          <p:cNvPr id="456" name="Google Shape;456;p56"/>
          <p:cNvSpPr txBox="1"/>
          <p:nvPr/>
        </p:nvSpPr>
        <p:spPr>
          <a:xfrm>
            <a:off x="180150" y="3045774"/>
            <a:ext cx="8783700" cy="103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FFFFFF"/>
              </a:buClr>
              <a:buSzPts val="1600"/>
              <a:buFont typeface="Teko"/>
              <a:buNone/>
            </a:pPr>
            <a:r>
              <a:rPr b="1" i="0" lang="en" sz="2300" u="none" cap="none" strike="noStrike">
                <a:solidFill>
                  <a:srgbClr val="FFFFFF"/>
                </a:solidFill>
                <a:latin typeface="Catamaran"/>
                <a:ea typeface="Catamaran"/>
                <a:cs typeface="Catamaran"/>
                <a:sym typeface="Catamaran"/>
              </a:rPr>
              <a:t>Le modèle LightGBM est à privilégier pour la production</a:t>
            </a:r>
            <a:endParaRPr/>
          </a:p>
          <a:p>
            <a:pPr indent="0" lvl="0" marL="0" marR="0" rtl="0" algn="ctr">
              <a:lnSpc>
                <a:spcPct val="100000"/>
              </a:lnSpc>
              <a:spcBef>
                <a:spcPts val="0"/>
              </a:spcBef>
              <a:spcAft>
                <a:spcPts val="0"/>
              </a:spcAft>
              <a:buClr>
                <a:srgbClr val="FFFFFF"/>
              </a:buClr>
              <a:buSzPts val="1600"/>
              <a:buFont typeface="Teko"/>
              <a:buNone/>
            </a:pPr>
            <a:r>
              <a:rPr b="0" i="1" lang="en" sz="1800" u="none" cap="none" strike="noStrike">
                <a:solidFill>
                  <a:srgbClr val="FFFFFF"/>
                </a:solidFill>
                <a:latin typeface="Calibri"/>
                <a:ea typeface="Calibri"/>
                <a:cs typeface="Calibri"/>
                <a:sym typeface="Calibri"/>
              </a:rPr>
              <a:t>Num Leaves = 55 | Learning rate = 0.017 | Threshold = 0.48</a:t>
            </a:r>
            <a:endParaRPr b="0" i="1" sz="2300" u="none" cap="none" strike="noStrike">
              <a:solidFill>
                <a:srgbClr val="FFFFFF"/>
              </a:solidFill>
              <a:latin typeface="Catamaran"/>
              <a:ea typeface="Catamaran"/>
              <a:cs typeface="Catamaran"/>
              <a:sym typeface="Catamaran"/>
            </a:endParaRPr>
          </a:p>
          <a:p>
            <a:pPr indent="0" lvl="0" marL="0" marR="0" rtl="0" algn="l">
              <a:lnSpc>
                <a:spcPct val="100000"/>
              </a:lnSpc>
              <a:spcBef>
                <a:spcPts val="0"/>
              </a:spcBef>
              <a:spcAft>
                <a:spcPts val="0"/>
              </a:spcAft>
              <a:buClr>
                <a:srgbClr val="FFFFFF"/>
              </a:buClr>
              <a:buSzPts val="1600"/>
              <a:buFont typeface="Teko"/>
              <a:buNone/>
            </a:pPr>
            <a:r>
              <a:t/>
            </a:r>
            <a:endParaRPr b="0" i="0" sz="2300" u="none" cap="none" strike="noStrike">
              <a:solidFill>
                <a:srgbClr val="FFFFFF"/>
              </a:solidFill>
              <a:latin typeface="Catamaran"/>
              <a:ea typeface="Catamaran"/>
              <a:cs typeface="Catamaran"/>
              <a:sym typeface="Catamar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9"/>
          <p:cNvSpPr txBox="1"/>
          <p:nvPr>
            <p:ph idx="3" type="subTitle"/>
          </p:nvPr>
        </p:nvSpPr>
        <p:spPr>
          <a:xfrm>
            <a:off x="715100" y="1744875"/>
            <a:ext cx="3853200" cy="1050900"/>
          </a:xfrm>
          <a:prstGeom prst="rect">
            <a:avLst/>
          </a:prstGeom>
        </p:spPr>
        <p:txBody>
          <a:bodyPr anchorCtr="0" anchor="b" bIns="91425" lIns="91425" spcFirstLastPara="1" rIns="91425" wrap="square" tIns="91425">
            <a:noAutofit/>
          </a:bodyPr>
          <a:lstStyle/>
          <a:p>
            <a:pPr indent="0" lvl="0" marL="0" marR="5080" rtl="0" algn="l">
              <a:spcBef>
                <a:spcPts val="0"/>
              </a:spcBef>
              <a:spcAft>
                <a:spcPts val="0"/>
              </a:spcAft>
              <a:buNone/>
            </a:pPr>
            <a:r>
              <a:rPr lang="en">
                <a:latin typeface="Tahoma"/>
                <a:ea typeface="Tahoma"/>
                <a:cs typeface="Tahoma"/>
                <a:sym typeface="Tahoma"/>
              </a:rPr>
              <a:t>Rappel de la problématique et présentation du jeu de données</a:t>
            </a:r>
            <a:endParaRPr sz="1200"/>
          </a:p>
        </p:txBody>
      </p:sp>
      <p:sp>
        <p:nvSpPr>
          <p:cNvPr id="287" name="Google Shape;287;p39"/>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88" name="Google Shape;288;p39"/>
          <p:cNvSpPr txBox="1"/>
          <p:nvPr>
            <p:ph type="title"/>
          </p:nvPr>
        </p:nvSpPr>
        <p:spPr>
          <a:xfrm>
            <a:off x="715100" y="1195825"/>
            <a:ext cx="3331500" cy="51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89" name="Google Shape;289;p39"/>
          <p:cNvSpPr txBox="1"/>
          <p:nvPr>
            <p:ph idx="2"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2"/>
              </a:buClr>
              <a:buSzPts val="1100"/>
              <a:buFont typeface="Arial"/>
              <a:buNone/>
            </a:pPr>
            <a:r>
              <a:rPr lang="en"/>
              <a:t>Sommaire</a:t>
            </a:r>
            <a:endParaRPr/>
          </a:p>
        </p:txBody>
      </p:sp>
      <p:sp>
        <p:nvSpPr>
          <p:cNvPr id="290" name="Google Shape;290;p39"/>
          <p:cNvSpPr txBox="1"/>
          <p:nvPr>
            <p:ph idx="4" type="title"/>
          </p:nvPr>
        </p:nvSpPr>
        <p:spPr>
          <a:xfrm>
            <a:off x="2833000" y="3162125"/>
            <a:ext cx="3331500" cy="51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91" name="Google Shape;291;p39"/>
          <p:cNvSpPr txBox="1"/>
          <p:nvPr>
            <p:ph idx="7" type="title"/>
          </p:nvPr>
        </p:nvSpPr>
        <p:spPr>
          <a:xfrm>
            <a:off x="5072875" y="1195825"/>
            <a:ext cx="3331500" cy="51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292" name="Google Shape;292;p39"/>
          <p:cNvCxnSpPr/>
          <p:nvPr/>
        </p:nvCxnSpPr>
        <p:spPr>
          <a:xfrm>
            <a:off x="716400" y="1011525"/>
            <a:ext cx="7711200" cy="0"/>
          </a:xfrm>
          <a:prstGeom prst="straightConnector1">
            <a:avLst/>
          </a:prstGeom>
          <a:noFill/>
          <a:ln cap="flat" cmpd="sng" w="19050">
            <a:solidFill>
              <a:schemeClr val="dk2"/>
            </a:solidFill>
            <a:prstDash val="solid"/>
            <a:round/>
            <a:headEnd len="med" w="med" type="none"/>
            <a:tailEnd len="med" w="med" type="none"/>
          </a:ln>
        </p:spPr>
      </p:cxnSp>
      <p:sp>
        <p:nvSpPr>
          <p:cNvPr id="293" name="Google Shape;293;p39"/>
          <p:cNvSpPr txBox="1"/>
          <p:nvPr>
            <p:ph idx="3" type="subTitle"/>
          </p:nvPr>
        </p:nvSpPr>
        <p:spPr>
          <a:xfrm>
            <a:off x="2833000" y="3673625"/>
            <a:ext cx="3725100" cy="51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Tahoma"/>
                <a:ea typeface="Tahoma"/>
                <a:cs typeface="Tahoma"/>
                <a:sym typeface="Tahoma"/>
              </a:rPr>
              <a:t>Présentation du dashboard</a:t>
            </a:r>
            <a:endParaRPr>
              <a:latin typeface="Tahoma"/>
              <a:ea typeface="Tahoma"/>
              <a:cs typeface="Tahoma"/>
              <a:sym typeface="Tahoma"/>
            </a:endParaRPr>
          </a:p>
        </p:txBody>
      </p:sp>
      <p:sp>
        <p:nvSpPr>
          <p:cNvPr id="294" name="Google Shape;294;p39"/>
          <p:cNvSpPr txBox="1"/>
          <p:nvPr>
            <p:ph idx="3" type="subTitle"/>
          </p:nvPr>
        </p:nvSpPr>
        <p:spPr>
          <a:xfrm>
            <a:off x="5072875" y="1744875"/>
            <a:ext cx="3484800" cy="74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Tahoma"/>
                <a:ea typeface="Tahoma"/>
                <a:cs typeface="Tahoma"/>
                <a:sym typeface="Tahoma"/>
              </a:rPr>
              <a:t>Explication de l’approche de modélisation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57"/>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2" name="Google Shape;462;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Dashboard</a:t>
            </a:r>
            <a:endParaRPr/>
          </a:p>
        </p:txBody>
      </p:sp>
      <p:pic>
        <p:nvPicPr>
          <p:cNvPr id="463" name="Google Shape;463;p57"/>
          <p:cNvPicPr preferRelativeResize="0"/>
          <p:nvPr/>
        </p:nvPicPr>
        <p:blipFill>
          <a:blip r:embed="rId3">
            <a:alphaModFix/>
          </a:blip>
          <a:stretch>
            <a:fillRect/>
          </a:stretch>
        </p:blipFill>
        <p:spPr>
          <a:xfrm>
            <a:off x="218175" y="1485825"/>
            <a:ext cx="8839200" cy="23291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8"/>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9" name="Google Shape;469;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Présentation Dashboard</a:t>
            </a:r>
            <a:endParaRPr/>
          </a:p>
        </p:txBody>
      </p:sp>
      <p:sp>
        <p:nvSpPr>
          <p:cNvPr id="470" name="Google Shape;470;p58"/>
          <p:cNvSpPr txBox="1"/>
          <p:nvPr/>
        </p:nvSpPr>
        <p:spPr>
          <a:xfrm>
            <a:off x="180150" y="2055000"/>
            <a:ext cx="8783700" cy="767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FFFFFF"/>
              </a:buClr>
              <a:buSzPts val="1600"/>
              <a:buFont typeface="Teko"/>
              <a:buNone/>
            </a:pPr>
            <a:r>
              <a:rPr b="1" lang="en" sz="2300">
                <a:solidFill>
                  <a:srgbClr val="FFFFFF"/>
                </a:solidFill>
                <a:latin typeface="Catamaran"/>
                <a:ea typeface="Catamaran"/>
                <a:cs typeface="Catamaran"/>
                <a:sym typeface="Catamaran"/>
              </a:rPr>
              <a:t>http://ec2-35-181-155-27.eu-west-3.compute.amazonaws.com:8501/</a:t>
            </a:r>
            <a:endParaRPr b="0" i="1" sz="2300" u="none" cap="none" strike="noStrike">
              <a:solidFill>
                <a:srgbClr val="FFFFFF"/>
              </a:solidFill>
              <a:latin typeface="Catamaran"/>
              <a:ea typeface="Catamaran"/>
              <a:cs typeface="Catamaran"/>
              <a:sym typeface="Catamaran"/>
            </a:endParaRPr>
          </a:p>
          <a:p>
            <a:pPr indent="0" lvl="0" marL="0" marR="0" rtl="0" algn="l">
              <a:lnSpc>
                <a:spcPct val="100000"/>
              </a:lnSpc>
              <a:spcBef>
                <a:spcPts val="0"/>
              </a:spcBef>
              <a:spcAft>
                <a:spcPts val="0"/>
              </a:spcAft>
              <a:buClr>
                <a:srgbClr val="FFFFFF"/>
              </a:buClr>
              <a:buSzPts val="1600"/>
              <a:buFont typeface="Teko"/>
              <a:buNone/>
            </a:pPr>
            <a:r>
              <a:t/>
            </a:r>
            <a:endParaRPr b="0" i="0" sz="2300" u="none" cap="none" strike="noStrike">
              <a:solidFill>
                <a:srgbClr val="FFFFFF"/>
              </a:solidFill>
              <a:latin typeface="Catamaran"/>
              <a:ea typeface="Catamaran"/>
              <a:cs typeface="Catamaran"/>
              <a:sym typeface="Catamar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0"/>
          <p:cNvSpPr txBox="1"/>
          <p:nvPr>
            <p:ph idx="2" type="title"/>
          </p:nvPr>
        </p:nvSpPr>
        <p:spPr>
          <a:xfrm>
            <a:off x="715150" y="1293925"/>
            <a:ext cx="7711200" cy="115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00" name="Google Shape;300;p40"/>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1" name="Google Shape;301;p40"/>
          <p:cNvSpPr txBox="1"/>
          <p:nvPr>
            <p:ph type="title"/>
          </p:nvPr>
        </p:nvSpPr>
        <p:spPr>
          <a:xfrm>
            <a:off x="715100" y="2294075"/>
            <a:ext cx="77112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Problématique</a:t>
            </a:r>
            <a:endParaRPr b="0"/>
          </a:p>
        </p:txBody>
      </p:sp>
      <p:cxnSp>
        <p:nvCxnSpPr>
          <p:cNvPr id="302" name="Google Shape;302;p40"/>
          <p:cNvCxnSpPr/>
          <p:nvPr/>
        </p:nvCxnSpPr>
        <p:spPr>
          <a:xfrm>
            <a:off x="716400" y="3135875"/>
            <a:ext cx="7711200" cy="0"/>
          </a:xfrm>
          <a:prstGeom prst="straightConnector1">
            <a:avLst/>
          </a:prstGeom>
          <a:noFill/>
          <a:ln cap="flat" cmpd="sng" w="19050">
            <a:solidFill>
              <a:schemeClr val="dk2"/>
            </a:solidFill>
            <a:prstDash val="solid"/>
            <a:round/>
            <a:headEnd len="med" w="med" type="none"/>
            <a:tailEnd len="med" w="med" type="none"/>
          </a:ln>
        </p:spPr>
      </p:cxnSp>
      <p:grpSp>
        <p:nvGrpSpPr>
          <p:cNvPr id="303" name="Google Shape;303;p40"/>
          <p:cNvGrpSpPr/>
          <p:nvPr/>
        </p:nvGrpSpPr>
        <p:grpSpPr>
          <a:xfrm rot="-5400000">
            <a:off x="7615150" y="534993"/>
            <a:ext cx="651600" cy="904125"/>
            <a:chOff x="7615150" y="622668"/>
            <a:chExt cx="651600" cy="904125"/>
          </a:xfrm>
        </p:grpSpPr>
        <p:sp>
          <p:nvSpPr>
            <p:cNvPr id="304" name="Google Shape;304;p40"/>
            <p:cNvSpPr/>
            <p:nvPr/>
          </p:nvSpPr>
          <p:spPr>
            <a:xfrm>
              <a:off x="7615150" y="622668"/>
              <a:ext cx="651600" cy="651600"/>
            </a:xfrm>
            <a:prstGeom prst="diamond">
              <a:avLst/>
            </a:prstGeom>
            <a:solidFill>
              <a:srgbClr val="B79C79">
                <a:alpha val="51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0"/>
            <p:cNvSpPr/>
            <p:nvPr/>
          </p:nvSpPr>
          <p:spPr>
            <a:xfrm>
              <a:off x="7615150" y="875193"/>
              <a:ext cx="651600" cy="651600"/>
            </a:xfrm>
            <a:prstGeom prst="diamond">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1"/>
          <p:cNvSpPr txBox="1"/>
          <p:nvPr>
            <p:ph type="title"/>
          </p:nvPr>
        </p:nvSpPr>
        <p:spPr>
          <a:xfrm>
            <a:off x="387800" y="160725"/>
            <a:ext cx="6581700" cy="13734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Clr>
                <a:srgbClr val="000000"/>
              </a:buClr>
              <a:buFont typeface="Arial"/>
              <a:buNone/>
            </a:pPr>
            <a:r>
              <a:rPr lang="en" sz="4000"/>
              <a:t>Appliquer un scoring crédit aux client</a:t>
            </a:r>
            <a:endParaRPr sz="4000"/>
          </a:p>
          <a:p>
            <a:pPr indent="0" lvl="0" marL="0" rtl="0" algn="l">
              <a:spcBef>
                <a:spcPts val="0"/>
              </a:spcBef>
              <a:spcAft>
                <a:spcPts val="0"/>
              </a:spcAft>
              <a:buNone/>
            </a:pPr>
            <a:r>
              <a:t/>
            </a:r>
            <a:endParaRPr/>
          </a:p>
        </p:txBody>
      </p:sp>
      <p:sp>
        <p:nvSpPr>
          <p:cNvPr id="311" name="Google Shape;311;p41"/>
          <p:cNvSpPr txBox="1"/>
          <p:nvPr>
            <p:ph idx="1" type="subTitle"/>
          </p:nvPr>
        </p:nvSpPr>
        <p:spPr>
          <a:xfrm>
            <a:off x="1190225" y="1534125"/>
            <a:ext cx="7482300" cy="3234900"/>
          </a:xfrm>
          <a:prstGeom prst="rect">
            <a:avLst/>
          </a:prstGeom>
        </p:spPr>
        <p:txBody>
          <a:bodyPr anchorCtr="0" anchor="t" bIns="91425" lIns="91425" spcFirstLastPara="1" rIns="91425" wrap="square" tIns="91425">
            <a:noAutofit/>
          </a:bodyPr>
          <a:lstStyle/>
          <a:p>
            <a:pPr indent="-182880" lvl="0" marL="195580" rtl="0" algn="l">
              <a:spcBef>
                <a:spcPts val="0"/>
              </a:spcBef>
              <a:spcAft>
                <a:spcPts val="0"/>
              </a:spcAft>
              <a:buClr>
                <a:schemeClr val="lt1"/>
              </a:buClr>
              <a:buSzPts val="2050"/>
              <a:buFont typeface="Tahoma"/>
              <a:buChar char="•"/>
            </a:pPr>
            <a:r>
              <a:rPr b="1" lang="en" sz="2400">
                <a:latin typeface="Arial"/>
                <a:ea typeface="Arial"/>
                <a:cs typeface="Arial"/>
                <a:sym typeface="Arial"/>
              </a:rPr>
              <a:t>Contexte </a:t>
            </a:r>
            <a:r>
              <a:rPr lang="en" sz="2400">
                <a:latin typeface="Tahoma"/>
                <a:ea typeface="Tahoma"/>
                <a:cs typeface="Tahoma"/>
                <a:sym typeface="Tahoma"/>
              </a:rPr>
              <a:t>: « Prêt à Dépenser» : société</a:t>
            </a:r>
            <a:endParaRPr sz="2400">
              <a:latin typeface="Tahoma"/>
              <a:ea typeface="Tahoma"/>
              <a:cs typeface="Tahoma"/>
              <a:sym typeface="Tahoma"/>
            </a:endParaRPr>
          </a:p>
          <a:p>
            <a:pPr indent="0" lvl="0" marL="194945" rtl="0" algn="l">
              <a:spcBef>
                <a:spcPts val="0"/>
              </a:spcBef>
              <a:spcAft>
                <a:spcPts val="0"/>
              </a:spcAft>
              <a:buClr>
                <a:schemeClr val="accent2"/>
              </a:buClr>
              <a:buFont typeface="Arial"/>
              <a:buNone/>
            </a:pPr>
            <a:r>
              <a:rPr lang="en" sz="2400">
                <a:latin typeface="Tahoma"/>
                <a:ea typeface="Tahoma"/>
                <a:cs typeface="Tahoma"/>
                <a:sym typeface="Tahoma"/>
              </a:rPr>
              <a:t>de crédits à la consommation</a:t>
            </a:r>
            <a:endParaRPr sz="2400">
              <a:latin typeface="Tahoma"/>
              <a:ea typeface="Tahoma"/>
              <a:cs typeface="Tahoma"/>
              <a:sym typeface="Tahoma"/>
            </a:endParaRPr>
          </a:p>
          <a:p>
            <a:pPr indent="-182880" lvl="0" marL="195580" rtl="0" algn="l">
              <a:spcBef>
                <a:spcPts val="575"/>
              </a:spcBef>
              <a:spcAft>
                <a:spcPts val="0"/>
              </a:spcAft>
              <a:buClr>
                <a:schemeClr val="lt1"/>
              </a:buClr>
              <a:buSzPts val="2050"/>
              <a:buFont typeface="Tahoma"/>
              <a:buChar char="•"/>
            </a:pPr>
            <a:r>
              <a:rPr b="1" lang="en" sz="2400">
                <a:latin typeface="Arial"/>
                <a:ea typeface="Arial"/>
                <a:cs typeface="Arial"/>
                <a:sym typeface="Arial"/>
              </a:rPr>
              <a:t>Objectifs </a:t>
            </a:r>
            <a:r>
              <a:rPr lang="en" sz="2400">
                <a:latin typeface="Tahoma"/>
                <a:ea typeface="Tahoma"/>
                <a:cs typeface="Tahoma"/>
                <a:sym typeface="Tahoma"/>
              </a:rPr>
              <a:t>:</a:t>
            </a:r>
            <a:endParaRPr sz="2400">
              <a:latin typeface="Tahoma"/>
              <a:ea typeface="Tahoma"/>
              <a:cs typeface="Tahoma"/>
              <a:sym typeface="Tahoma"/>
            </a:endParaRPr>
          </a:p>
          <a:p>
            <a:pPr indent="-183515" lvl="1" marL="469900" marR="5080" rtl="0" algn="l">
              <a:spcBef>
                <a:spcPts val="489"/>
              </a:spcBef>
              <a:spcAft>
                <a:spcPts val="0"/>
              </a:spcAft>
              <a:buClr>
                <a:schemeClr val="lt1"/>
              </a:buClr>
              <a:buSzPts val="1700"/>
              <a:buFont typeface="Tahoma"/>
              <a:buChar char="•"/>
            </a:pPr>
            <a:r>
              <a:rPr lang="en" sz="2000">
                <a:latin typeface="Tahoma"/>
                <a:ea typeface="Tahoma"/>
                <a:cs typeface="Tahoma"/>
                <a:sym typeface="Tahoma"/>
              </a:rPr>
              <a:t>Développer un modèle de </a:t>
            </a:r>
            <a:r>
              <a:rPr b="1" lang="en" sz="2000">
                <a:latin typeface="Arial"/>
                <a:ea typeface="Arial"/>
                <a:cs typeface="Arial"/>
                <a:sym typeface="Arial"/>
              </a:rPr>
              <a:t>scoring de la  probabilité de défaut de paiement du client  </a:t>
            </a:r>
            <a:r>
              <a:rPr i="1" lang="en" sz="2000">
                <a:latin typeface="Arial"/>
                <a:ea typeface="Arial"/>
                <a:cs typeface="Arial"/>
                <a:sym typeface="Arial"/>
              </a:rPr>
              <a:t>(avec pas ou peu d’historique de prêt)</a:t>
            </a:r>
            <a:endParaRPr sz="2000">
              <a:latin typeface="Arial"/>
              <a:ea typeface="Arial"/>
              <a:cs typeface="Arial"/>
              <a:sym typeface="Arial"/>
            </a:endParaRPr>
          </a:p>
          <a:p>
            <a:pPr indent="-183515" lvl="1" marL="469900" marR="327025" rtl="0" algn="l">
              <a:spcBef>
                <a:spcPts val="480"/>
              </a:spcBef>
              <a:spcAft>
                <a:spcPts val="0"/>
              </a:spcAft>
              <a:buClr>
                <a:schemeClr val="lt1"/>
              </a:buClr>
              <a:buSzPts val="1700"/>
              <a:buFont typeface="Tahoma"/>
              <a:buChar char="•"/>
            </a:pPr>
            <a:r>
              <a:rPr lang="en" sz="2000">
                <a:latin typeface="Tahoma"/>
                <a:ea typeface="Tahoma"/>
                <a:cs typeface="Tahoma"/>
                <a:sym typeface="Tahoma"/>
              </a:rPr>
              <a:t>Développer un </a:t>
            </a:r>
            <a:r>
              <a:rPr b="1" lang="en" sz="2000">
                <a:latin typeface="Arial"/>
                <a:ea typeface="Arial"/>
                <a:cs typeface="Arial"/>
                <a:sym typeface="Arial"/>
              </a:rPr>
              <a:t>dashboard interactif </a:t>
            </a:r>
            <a:r>
              <a:rPr lang="en" sz="2000">
                <a:latin typeface="Tahoma"/>
                <a:ea typeface="Tahoma"/>
                <a:cs typeface="Tahoma"/>
                <a:sym typeface="Tahoma"/>
              </a:rPr>
              <a:t>pour  assurer une transparence sur les décisions  d’octroi de crédit</a:t>
            </a:r>
            <a:endParaRPr/>
          </a:p>
        </p:txBody>
      </p:sp>
      <p:sp>
        <p:nvSpPr>
          <p:cNvPr id="312" name="Google Shape;312;p41"/>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313" name="Google Shape;313;p41"/>
          <p:cNvCxnSpPr/>
          <p:nvPr/>
        </p:nvCxnSpPr>
        <p:spPr>
          <a:xfrm>
            <a:off x="1295475" y="922488"/>
            <a:ext cx="4911000" cy="4500"/>
          </a:xfrm>
          <a:prstGeom prst="straightConnector1">
            <a:avLst/>
          </a:prstGeom>
          <a:noFill/>
          <a:ln cap="flat" cmpd="sng" w="19050">
            <a:solidFill>
              <a:schemeClr val="dk2"/>
            </a:solidFill>
            <a:prstDash val="solid"/>
            <a:round/>
            <a:headEnd len="med" w="med" type="none"/>
            <a:tailEnd len="med" w="med" type="none"/>
          </a:ln>
        </p:spPr>
      </p:cxnSp>
      <p:grpSp>
        <p:nvGrpSpPr>
          <p:cNvPr id="314" name="Google Shape;314;p41"/>
          <p:cNvGrpSpPr/>
          <p:nvPr/>
        </p:nvGrpSpPr>
        <p:grpSpPr>
          <a:xfrm>
            <a:off x="7613675" y="534993"/>
            <a:ext cx="651600" cy="904125"/>
            <a:chOff x="7615150" y="622668"/>
            <a:chExt cx="651600" cy="904125"/>
          </a:xfrm>
        </p:grpSpPr>
        <p:sp>
          <p:nvSpPr>
            <p:cNvPr id="315" name="Google Shape;315;p41"/>
            <p:cNvSpPr/>
            <p:nvPr/>
          </p:nvSpPr>
          <p:spPr>
            <a:xfrm>
              <a:off x="7615150" y="622668"/>
              <a:ext cx="651600" cy="651600"/>
            </a:xfrm>
            <a:prstGeom prst="diamond">
              <a:avLst/>
            </a:prstGeom>
            <a:solidFill>
              <a:srgbClr val="B79C79">
                <a:alpha val="51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1"/>
            <p:cNvSpPr/>
            <p:nvPr/>
          </p:nvSpPr>
          <p:spPr>
            <a:xfrm>
              <a:off x="7615150" y="875193"/>
              <a:ext cx="651600" cy="651600"/>
            </a:xfrm>
            <a:prstGeom prst="diamond">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41"/>
          <p:cNvGrpSpPr/>
          <p:nvPr/>
        </p:nvGrpSpPr>
        <p:grpSpPr>
          <a:xfrm>
            <a:off x="878725" y="3704368"/>
            <a:ext cx="651600" cy="904125"/>
            <a:chOff x="7615150" y="622668"/>
            <a:chExt cx="651600" cy="904125"/>
          </a:xfrm>
        </p:grpSpPr>
        <p:sp>
          <p:nvSpPr>
            <p:cNvPr id="318" name="Google Shape;318;p41"/>
            <p:cNvSpPr/>
            <p:nvPr/>
          </p:nvSpPr>
          <p:spPr>
            <a:xfrm>
              <a:off x="7615150" y="622668"/>
              <a:ext cx="651600" cy="651600"/>
            </a:xfrm>
            <a:prstGeom prst="diamond">
              <a:avLst/>
            </a:prstGeom>
            <a:solidFill>
              <a:srgbClr val="B79C79">
                <a:alpha val="51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1"/>
            <p:cNvSpPr/>
            <p:nvPr/>
          </p:nvSpPr>
          <p:spPr>
            <a:xfrm>
              <a:off x="7615150" y="875193"/>
              <a:ext cx="651600" cy="651600"/>
            </a:xfrm>
            <a:prstGeom prst="diamond">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2"/>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5" name="Google Shape;325;p42"/>
          <p:cNvSpPr txBox="1"/>
          <p:nvPr>
            <p:ph type="title"/>
          </p:nvPr>
        </p:nvSpPr>
        <p:spPr>
          <a:xfrm>
            <a:off x="720000" y="243800"/>
            <a:ext cx="7704000" cy="7740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t>Jeu de données</a:t>
            </a:r>
            <a:endParaRPr/>
          </a:p>
        </p:txBody>
      </p:sp>
      <p:cxnSp>
        <p:nvCxnSpPr>
          <p:cNvPr id="326" name="Google Shape;326;p42"/>
          <p:cNvCxnSpPr/>
          <p:nvPr/>
        </p:nvCxnSpPr>
        <p:spPr>
          <a:xfrm>
            <a:off x="716400" y="1011525"/>
            <a:ext cx="7711200" cy="0"/>
          </a:xfrm>
          <a:prstGeom prst="straightConnector1">
            <a:avLst/>
          </a:prstGeom>
          <a:noFill/>
          <a:ln cap="flat" cmpd="sng" w="19050">
            <a:solidFill>
              <a:schemeClr val="dk2"/>
            </a:solidFill>
            <a:prstDash val="solid"/>
            <a:round/>
            <a:headEnd len="med" w="med" type="none"/>
            <a:tailEnd len="med" w="med" type="none"/>
          </a:ln>
        </p:spPr>
      </p:cxnSp>
      <p:sp>
        <p:nvSpPr>
          <p:cNvPr id="327" name="Google Shape;327;p42"/>
          <p:cNvSpPr txBox="1"/>
          <p:nvPr/>
        </p:nvSpPr>
        <p:spPr>
          <a:xfrm>
            <a:off x="302100" y="1374775"/>
            <a:ext cx="8488800" cy="2981400"/>
          </a:xfrm>
          <a:prstGeom prst="rect">
            <a:avLst/>
          </a:prstGeom>
          <a:noFill/>
          <a:ln>
            <a:noFill/>
          </a:ln>
        </p:spPr>
        <p:txBody>
          <a:bodyPr anchorCtr="0" anchor="t" bIns="0" lIns="0" spcFirstLastPara="1" rIns="0" wrap="square" tIns="12700">
            <a:spAutoFit/>
          </a:bodyPr>
          <a:lstStyle/>
          <a:p>
            <a:pPr indent="-182880" lvl="0" marL="195580" marR="0" rtl="0" algn="l">
              <a:lnSpc>
                <a:spcPct val="100000"/>
              </a:lnSpc>
              <a:spcBef>
                <a:spcPts val="0"/>
              </a:spcBef>
              <a:spcAft>
                <a:spcPts val="0"/>
              </a:spcAft>
              <a:buClr>
                <a:schemeClr val="lt1"/>
              </a:buClr>
              <a:buSzPts val="2050"/>
              <a:buFont typeface="Tahoma"/>
              <a:buChar char="•"/>
            </a:pPr>
            <a:r>
              <a:rPr lang="en" sz="2400">
                <a:solidFill>
                  <a:schemeClr val="lt1"/>
                </a:solidFill>
                <a:latin typeface="Tahoma"/>
                <a:ea typeface="Tahoma"/>
                <a:cs typeface="Tahoma"/>
                <a:sym typeface="Tahoma"/>
              </a:rPr>
              <a:t>7 sources de données (relatives aux clients et à la société : précédentes demandes de crédit, balance de crédit,  cash, etc.)</a:t>
            </a:r>
            <a:endParaRPr sz="2400">
              <a:solidFill>
                <a:schemeClr val="lt1"/>
              </a:solidFill>
              <a:latin typeface="Tahoma"/>
              <a:ea typeface="Tahoma"/>
              <a:cs typeface="Tahoma"/>
              <a:sym typeface="Tahoma"/>
            </a:endParaRPr>
          </a:p>
          <a:p>
            <a:pPr indent="-182880" lvl="0" marL="195580" marR="0" rtl="0" algn="l">
              <a:lnSpc>
                <a:spcPct val="100000"/>
              </a:lnSpc>
              <a:spcBef>
                <a:spcPts val="580"/>
              </a:spcBef>
              <a:spcAft>
                <a:spcPts val="0"/>
              </a:spcAft>
              <a:buClr>
                <a:schemeClr val="lt1"/>
              </a:buClr>
              <a:buSzPts val="2050"/>
              <a:buFont typeface="Tahoma"/>
              <a:buChar char="•"/>
            </a:pPr>
            <a:r>
              <a:rPr lang="en" sz="2400">
                <a:solidFill>
                  <a:schemeClr val="lt1"/>
                </a:solidFill>
                <a:latin typeface="Tahoma"/>
                <a:ea typeface="Tahoma"/>
                <a:cs typeface="Tahoma"/>
                <a:sym typeface="Tahoma"/>
              </a:rPr>
              <a:t>Base de données principale :</a:t>
            </a:r>
            <a:endParaRPr sz="2400">
              <a:solidFill>
                <a:schemeClr val="lt1"/>
              </a:solidFill>
              <a:latin typeface="Tahoma"/>
              <a:ea typeface="Tahoma"/>
              <a:cs typeface="Tahoma"/>
              <a:sym typeface="Tahoma"/>
            </a:endParaRPr>
          </a:p>
          <a:p>
            <a:pPr indent="-184150" lvl="1" marL="469900" marR="0" rtl="0" algn="l">
              <a:lnSpc>
                <a:spcPct val="100000"/>
              </a:lnSpc>
              <a:spcBef>
                <a:spcPts val="484"/>
              </a:spcBef>
              <a:spcAft>
                <a:spcPts val="0"/>
              </a:spcAft>
              <a:buClr>
                <a:schemeClr val="lt1"/>
              </a:buClr>
              <a:buSzPts val="1700"/>
              <a:buFont typeface="Tahoma"/>
              <a:buChar char="•"/>
            </a:pPr>
            <a:r>
              <a:rPr b="0" i="0" lang="en" sz="2000" u="none" cap="none" strike="noStrike">
                <a:solidFill>
                  <a:schemeClr val="lt1"/>
                </a:solidFill>
                <a:latin typeface="Tahoma"/>
                <a:ea typeface="Tahoma"/>
                <a:cs typeface="Tahoma"/>
                <a:sym typeface="Tahoma"/>
              </a:rPr>
              <a:t>307 000 clients</a:t>
            </a:r>
            <a:endParaRPr b="0" i="0" sz="2000" u="none" cap="none" strike="noStrike">
              <a:solidFill>
                <a:schemeClr val="lt1"/>
              </a:solidFill>
              <a:latin typeface="Tahoma"/>
              <a:ea typeface="Tahoma"/>
              <a:cs typeface="Tahoma"/>
              <a:sym typeface="Tahoma"/>
            </a:endParaRPr>
          </a:p>
          <a:p>
            <a:pPr indent="-184150" lvl="1" marL="469900" marR="0" rtl="0" algn="l">
              <a:lnSpc>
                <a:spcPct val="100000"/>
              </a:lnSpc>
              <a:spcBef>
                <a:spcPts val="480"/>
              </a:spcBef>
              <a:spcAft>
                <a:spcPts val="0"/>
              </a:spcAft>
              <a:buClr>
                <a:schemeClr val="lt1"/>
              </a:buClr>
              <a:buSzPts val="1700"/>
              <a:buFont typeface="Tahoma"/>
              <a:buChar char="•"/>
            </a:pPr>
            <a:r>
              <a:rPr b="0" i="0" lang="en" sz="2000" u="none" cap="none" strike="noStrike">
                <a:solidFill>
                  <a:schemeClr val="lt1"/>
                </a:solidFill>
                <a:latin typeface="Tahoma"/>
                <a:ea typeface="Tahoma"/>
                <a:cs typeface="Tahoma"/>
                <a:sym typeface="Tahoma"/>
              </a:rPr>
              <a:t>121 features : âge, sexe, emploi, logement, revenus, informations</a:t>
            </a:r>
            <a:endParaRPr b="0" i="0" sz="2000" u="none" cap="none" strike="noStrike">
              <a:solidFill>
                <a:schemeClr val="lt1"/>
              </a:solidFill>
              <a:latin typeface="Tahoma"/>
              <a:ea typeface="Tahoma"/>
              <a:cs typeface="Tahoma"/>
              <a:sym typeface="Tahoma"/>
            </a:endParaRPr>
          </a:p>
          <a:p>
            <a:pPr indent="0" lvl="0" marL="469900" marR="0" rtl="0" algn="l">
              <a:lnSpc>
                <a:spcPct val="100000"/>
              </a:lnSpc>
              <a:spcBef>
                <a:spcPts val="0"/>
              </a:spcBef>
              <a:spcAft>
                <a:spcPts val="0"/>
              </a:spcAft>
              <a:buNone/>
            </a:pPr>
            <a:r>
              <a:rPr lang="en" sz="2000">
                <a:solidFill>
                  <a:schemeClr val="lt1"/>
                </a:solidFill>
                <a:latin typeface="Tahoma"/>
                <a:ea typeface="Tahoma"/>
                <a:cs typeface="Tahoma"/>
                <a:sym typeface="Tahoma"/>
              </a:rPr>
              <a:t>relatives au crédit, etc.</a:t>
            </a:r>
            <a:endParaRPr sz="2000">
              <a:solidFill>
                <a:schemeClr val="lt1"/>
              </a:solidFill>
              <a:latin typeface="Tahoma"/>
              <a:ea typeface="Tahoma"/>
              <a:cs typeface="Tahoma"/>
              <a:sym typeface="Tahoma"/>
            </a:endParaRPr>
          </a:p>
          <a:p>
            <a:pPr indent="-184150" lvl="1" marL="469900" marR="0" rtl="0" algn="l">
              <a:lnSpc>
                <a:spcPct val="100000"/>
              </a:lnSpc>
              <a:spcBef>
                <a:spcPts val="480"/>
              </a:spcBef>
              <a:spcAft>
                <a:spcPts val="0"/>
              </a:spcAft>
              <a:buClr>
                <a:schemeClr val="lt1"/>
              </a:buClr>
              <a:buSzPts val="1700"/>
              <a:buFont typeface="Tahoma"/>
              <a:buChar char="•"/>
            </a:pPr>
            <a:r>
              <a:rPr b="0" i="0" lang="en" sz="2000" u="none" cap="none" strike="noStrike">
                <a:solidFill>
                  <a:schemeClr val="lt1"/>
                </a:solidFill>
                <a:latin typeface="Tahoma"/>
                <a:ea typeface="Tahoma"/>
                <a:cs typeface="Tahoma"/>
                <a:sym typeface="Tahoma"/>
              </a:rPr>
              <a:t>Labels cible : défaut de crédit / pas de défaut de crédit</a:t>
            </a:r>
            <a:endParaRPr b="0" i="0" sz="2000" u="none" cap="none" strike="noStrike">
              <a:solidFill>
                <a:schemeClr val="lt1"/>
              </a:solidFill>
              <a:latin typeface="Tahoma"/>
              <a:ea typeface="Tahoma"/>
              <a:cs typeface="Tahoma"/>
              <a:sym typeface="Tahom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3"/>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3" name="Google Shape;333;p43"/>
          <p:cNvSpPr txBox="1"/>
          <p:nvPr>
            <p:ph type="title"/>
          </p:nvPr>
        </p:nvSpPr>
        <p:spPr>
          <a:xfrm>
            <a:off x="720000" y="256950"/>
            <a:ext cx="8044500" cy="7608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4000"/>
              <a:t>Feature engineering</a:t>
            </a:r>
            <a:endParaRPr/>
          </a:p>
        </p:txBody>
      </p:sp>
      <p:cxnSp>
        <p:nvCxnSpPr>
          <p:cNvPr id="334" name="Google Shape;334;p43"/>
          <p:cNvCxnSpPr/>
          <p:nvPr/>
        </p:nvCxnSpPr>
        <p:spPr>
          <a:xfrm>
            <a:off x="716400" y="1011525"/>
            <a:ext cx="7711200" cy="0"/>
          </a:xfrm>
          <a:prstGeom prst="straightConnector1">
            <a:avLst/>
          </a:prstGeom>
          <a:noFill/>
          <a:ln cap="flat" cmpd="sng" w="19050">
            <a:solidFill>
              <a:schemeClr val="dk2"/>
            </a:solidFill>
            <a:prstDash val="solid"/>
            <a:round/>
            <a:headEnd len="med" w="med" type="none"/>
            <a:tailEnd len="med" w="med" type="none"/>
          </a:ln>
        </p:spPr>
      </p:cxnSp>
      <p:sp>
        <p:nvSpPr>
          <p:cNvPr id="335" name="Google Shape;335;p43"/>
          <p:cNvSpPr txBox="1"/>
          <p:nvPr/>
        </p:nvSpPr>
        <p:spPr>
          <a:xfrm>
            <a:off x="535951" y="1285350"/>
            <a:ext cx="7068300" cy="3399600"/>
          </a:xfrm>
          <a:prstGeom prst="rect">
            <a:avLst/>
          </a:prstGeom>
          <a:noFill/>
          <a:ln>
            <a:noFill/>
          </a:ln>
        </p:spPr>
        <p:txBody>
          <a:bodyPr anchorCtr="0" anchor="t" bIns="0" lIns="0" spcFirstLastPara="1" rIns="0" wrap="square" tIns="49525">
            <a:spAutoFit/>
          </a:bodyPr>
          <a:lstStyle/>
          <a:p>
            <a:pPr indent="-182880" lvl="0" marL="195580" marR="0" rtl="0" algn="l">
              <a:lnSpc>
                <a:spcPct val="100000"/>
              </a:lnSpc>
              <a:spcBef>
                <a:spcPts val="0"/>
              </a:spcBef>
              <a:spcAft>
                <a:spcPts val="0"/>
              </a:spcAft>
              <a:buClr>
                <a:schemeClr val="lt1"/>
              </a:buClr>
              <a:buSzPts val="2050"/>
              <a:buFont typeface="Tahoma"/>
              <a:buChar char="•"/>
            </a:pPr>
            <a:r>
              <a:rPr lang="en" sz="2400">
                <a:solidFill>
                  <a:schemeClr val="lt1"/>
                </a:solidFill>
                <a:latin typeface="Tahoma"/>
                <a:ea typeface="Tahoma"/>
                <a:cs typeface="Tahoma"/>
                <a:sym typeface="Tahoma"/>
              </a:rPr>
              <a:t>Processus:</a:t>
            </a:r>
            <a:endParaRPr sz="2400">
              <a:solidFill>
                <a:schemeClr val="lt1"/>
              </a:solidFill>
              <a:latin typeface="Tahoma"/>
              <a:ea typeface="Tahoma"/>
              <a:cs typeface="Tahoma"/>
              <a:sym typeface="Tahoma"/>
            </a:endParaRPr>
          </a:p>
          <a:p>
            <a:pPr indent="-184150" lvl="1" marL="469900" marR="0" rtl="0" algn="l">
              <a:lnSpc>
                <a:spcPct val="100000"/>
              </a:lnSpc>
              <a:spcBef>
                <a:spcPts val="240"/>
              </a:spcBef>
              <a:spcAft>
                <a:spcPts val="0"/>
              </a:spcAft>
              <a:buClr>
                <a:schemeClr val="lt1"/>
              </a:buClr>
              <a:buSzPts val="1700"/>
              <a:buFont typeface="Tahoma"/>
              <a:buChar char="•"/>
            </a:pPr>
            <a:r>
              <a:rPr b="0" i="0" lang="en" sz="2000" u="none" cap="none" strike="noStrike">
                <a:solidFill>
                  <a:schemeClr val="lt1"/>
                </a:solidFill>
                <a:latin typeface="Tahoma"/>
                <a:ea typeface="Tahoma"/>
                <a:cs typeface="Tahoma"/>
                <a:sym typeface="Tahoma"/>
              </a:rPr>
              <a:t>One hot encoding</a:t>
            </a:r>
            <a:endParaRPr b="0" i="0" sz="2000" u="none" cap="none" strike="noStrike">
              <a:solidFill>
                <a:schemeClr val="lt1"/>
              </a:solidFill>
              <a:latin typeface="Tahoma"/>
              <a:ea typeface="Tahoma"/>
              <a:cs typeface="Tahoma"/>
              <a:sym typeface="Tahoma"/>
            </a:endParaRPr>
          </a:p>
          <a:p>
            <a:pPr indent="-184150" lvl="1" marL="469900" marR="0" rtl="0" algn="l">
              <a:lnSpc>
                <a:spcPct val="100000"/>
              </a:lnSpc>
              <a:spcBef>
                <a:spcPts val="245"/>
              </a:spcBef>
              <a:spcAft>
                <a:spcPts val="0"/>
              </a:spcAft>
              <a:buClr>
                <a:schemeClr val="lt1"/>
              </a:buClr>
              <a:buSzPts val="1700"/>
              <a:buFont typeface="Tahoma"/>
              <a:buChar char="•"/>
            </a:pPr>
            <a:r>
              <a:rPr b="0" i="0" lang="en" sz="2000" u="none" cap="none" strike="noStrike">
                <a:solidFill>
                  <a:schemeClr val="lt1"/>
                </a:solidFill>
                <a:latin typeface="Tahoma"/>
                <a:ea typeface="Tahoma"/>
                <a:cs typeface="Tahoma"/>
                <a:sym typeface="Tahoma"/>
              </a:rPr>
              <a:t>Détection des outliers / anomalies</a:t>
            </a:r>
            <a:endParaRPr b="0" i="0" sz="2000" u="none" cap="none" strike="noStrike">
              <a:solidFill>
                <a:schemeClr val="lt1"/>
              </a:solidFill>
              <a:latin typeface="Tahoma"/>
              <a:ea typeface="Tahoma"/>
              <a:cs typeface="Tahoma"/>
              <a:sym typeface="Tahoma"/>
            </a:endParaRPr>
          </a:p>
          <a:p>
            <a:pPr indent="-184150" lvl="1" marL="469900" marR="0" rtl="0" algn="l">
              <a:lnSpc>
                <a:spcPct val="100000"/>
              </a:lnSpc>
              <a:spcBef>
                <a:spcPts val="240"/>
              </a:spcBef>
              <a:spcAft>
                <a:spcPts val="0"/>
              </a:spcAft>
              <a:buClr>
                <a:schemeClr val="lt1"/>
              </a:buClr>
              <a:buSzPts val="1700"/>
              <a:buFont typeface="Tahoma"/>
              <a:buChar char="•"/>
            </a:pPr>
            <a:r>
              <a:rPr b="0" i="0" lang="en" sz="2000" u="none" cap="none" strike="noStrike">
                <a:solidFill>
                  <a:schemeClr val="lt1"/>
                </a:solidFill>
                <a:latin typeface="Tahoma"/>
                <a:ea typeface="Tahoma"/>
                <a:cs typeface="Tahoma"/>
                <a:sym typeface="Tahoma"/>
              </a:rPr>
              <a:t>Création de features métier :</a:t>
            </a:r>
            <a:endParaRPr b="0" i="0" sz="2000" u="none" cap="none" strike="noStrike">
              <a:solidFill>
                <a:schemeClr val="lt1"/>
              </a:solidFill>
              <a:latin typeface="Tahoma"/>
              <a:ea typeface="Tahoma"/>
              <a:cs typeface="Tahoma"/>
              <a:sym typeface="Tahoma"/>
            </a:endParaRPr>
          </a:p>
          <a:p>
            <a:pPr indent="-183515" lvl="2" marL="744220" marR="0" rtl="0" algn="l">
              <a:lnSpc>
                <a:spcPct val="100000"/>
              </a:lnSpc>
              <a:spcBef>
                <a:spcPts val="225"/>
              </a:spcBef>
              <a:spcAft>
                <a:spcPts val="0"/>
              </a:spcAft>
              <a:buClr>
                <a:schemeClr val="lt1"/>
              </a:buClr>
              <a:buSzPts val="1600"/>
              <a:buFont typeface="Tahoma"/>
              <a:buChar char="•"/>
            </a:pPr>
            <a:r>
              <a:rPr b="0" i="0" lang="en" sz="1800" u="none" cap="none" strike="noStrike">
                <a:solidFill>
                  <a:schemeClr val="lt1"/>
                </a:solidFill>
                <a:latin typeface="Tahoma"/>
                <a:ea typeface="Tahoma"/>
                <a:cs typeface="Tahoma"/>
                <a:sym typeface="Tahoma"/>
              </a:rPr>
              <a:t>Ratio du montant du crédit ramené au revenu</a:t>
            </a:r>
            <a:endParaRPr b="0" i="0" sz="1800" u="none" cap="none" strike="noStrike">
              <a:solidFill>
                <a:schemeClr val="lt1"/>
              </a:solidFill>
              <a:latin typeface="Tahoma"/>
              <a:ea typeface="Tahoma"/>
              <a:cs typeface="Tahoma"/>
              <a:sym typeface="Tahoma"/>
            </a:endParaRPr>
          </a:p>
          <a:p>
            <a:pPr indent="-183515" lvl="2" marL="744220" marR="0" rtl="0" algn="l">
              <a:lnSpc>
                <a:spcPct val="100000"/>
              </a:lnSpc>
              <a:spcBef>
                <a:spcPts val="215"/>
              </a:spcBef>
              <a:spcAft>
                <a:spcPts val="0"/>
              </a:spcAft>
              <a:buClr>
                <a:schemeClr val="lt1"/>
              </a:buClr>
              <a:buSzPts val="1600"/>
              <a:buFont typeface="Tahoma"/>
              <a:buChar char="•"/>
            </a:pPr>
            <a:r>
              <a:rPr b="0" i="0" lang="en" sz="1800" u="none" cap="none" strike="noStrike">
                <a:solidFill>
                  <a:schemeClr val="lt1"/>
                </a:solidFill>
                <a:latin typeface="Tahoma"/>
                <a:ea typeface="Tahoma"/>
                <a:cs typeface="Tahoma"/>
                <a:sym typeface="Tahoma"/>
              </a:rPr>
              <a:t>Ratio des annuités </a:t>
            </a:r>
            <a:r>
              <a:rPr lang="en" sz="1800">
                <a:solidFill>
                  <a:schemeClr val="lt1"/>
                </a:solidFill>
                <a:latin typeface="Tahoma"/>
                <a:ea typeface="Tahoma"/>
                <a:cs typeface="Tahoma"/>
                <a:sym typeface="Tahoma"/>
              </a:rPr>
              <a:t>ramenées</a:t>
            </a:r>
            <a:r>
              <a:rPr b="0" i="0" lang="en" sz="1800" u="none" cap="none" strike="noStrike">
                <a:solidFill>
                  <a:schemeClr val="lt1"/>
                </a:solidFill>
                <a:latin typeface="Tahoma"/>
                <a:ea typeface="Tahoma"/>
                <a:cs typeface="Tahoma"/>
                <a:sym typeface="Tahoma"/>
              </a:rPr>
              <a:t> au revenu</a:t>
            </a:r>
            <a:endParaRPr b="0" i="0" sz="1800" u="none" cap="none" strike="noStrike">
              <a:solidFill>
                <a:schemeClr val="lt1"/>
              </a:solidFill>
              <a:latin typeface="Tahoma"/>
              <a:ea typeface="Tahoma"/>
              <a:cs typeface="Tahoma"/>
              <a:sym typeface="Tahoma"/>
            </a:endParaRPr>
          </a:p>
          <a:p>
            <a:pPr indent="-183515" lvl="2" marL="744220" marR="0" rtl="0" algn="l">
              <a:lnSpc>
                <a:spcPct val="100000"/>
              </a:lnSpc>
              <a:spcBef>
                <a:spcPts val="219"/>
              </a:spcBef>
              <a:spcAft>
                <a:spcPts val="0"/>
              </a:spcAft>
              <a:buClr>
                <a:schemeClr val="lt1"/>
              </a:buClr>
              <a:buSzPts val="1600"/>
              <a:buFont typeface="Tahoma"/>
              <a:buChar char="•"/>
            </a:pPr>
            <a:r>
              <a:rPr b="0" i="0" lang="en" sz="1800" u="none" cap="none" strike="noStrike">
                <a:solidFill>
                  <a:schemeClr val="lt1"/>
                </a:solidFill>
                <a:latin typeface="Tahoma"/>
                <a:ea typeface="Tahoma"/>
                <a:cs typeface="Tahoma"/>
                <a:sym typeface="Tahoma"/>
              </a:rPr>
              <a:t>Durée du crédit</a:t>
            </a:r>
            <a:endParaRPr b="0" i="0" sz="1800" u="none" cap="none" strike="noStrike">
              <a:solidFill>
                <a:schemeClr val="lt1"/>
              </a:solidFill>
              <a:latin typeface="Tahoma"/>
              <a:ea typeface="Tahoma"/>
              <a:cs typeface="Tahoma"/>
              <a:sym typeface="Tahoma"/>
            </a:endParaRPr>
          </a:p>
          <a:p>
            <a:pPr indent="-183515" lvl="2" marL="744220" marR="0" rtl="0" algn="l">
              <a:lnSpc>
                <a:spcPct val="100000"/>
              </a:lnSpc>
              <a:spcBef>
                <a:spcPts val="215"/>
              </a:spcBef>
              <a:spcAft>
                <a:spcPts val="0"/>
              </a:spcAft>
              <a:buClr>
                <a:schemeClr val="lt1"/>
              </a:buClr>
              <a:buSzPts val="1600"/>
              <a:buFont typeface="Tahoma"/>
              <a:buChar char="•"/>
            </a:pPr>
            <a:r>
              <a:rPr b="0" i="0" lang="en" sz="1800" u="none" cap="none" strike="noStrike">
                <a:solidFill>
                  <a:schemeClr val="lt1"/>
                </a:solidFill>
                <a:latin typeface="Tahoma"/>
                <a:ea typeface="Tahoma"/>
                <a:cs typeface="Tahoma"/>
                <a:sym typeface="Tahoma"/>
              </a:rPr>
              <a:t>Pourcentage de temps employé (relatif à l’âge du client)</a:t>
            </a:r>
            <a:endParaRPr b="0" i="0" sz="1800" u="none" cap="none" strike="noStrike">
              <a:solidFill>
                <a:schemeClr val="lt1"/>
              </a:solidFill>
              <a:latin typeface="Tahoma"/>
              <a:ea typeface="Tahoma"/>
              <a:cs typeface="Tahoma"/>
              <a:sym typeface="Tahoma"/>
            </a:endParaRPr>
          </a:p>
          <a:p>
            <a:pPr indent="-184150" lvl="1" marL="469900" marR="0" rtl="0" algn="l">
              <a:lnSpc>
                <a:spcPct val="100000"/>
              </a:lnSpc>
              <a:spcBef>
                <a:spcPts val="229"/>
              </a:spcBef>
              <a:spcAft>
                <a:spcPts val="0"/>
              </a:spcAft>
              <a:buClr>
                <a:schemeClr val="lt1"/>
              </a:buClr>
              <a:buSzPts val="1700"/>
              <a:buFont typeface="Tahoma"/>
              <a:buChar char="•"/>
            </a:pPr>
            <a:r>
              <a:rPr b="0" i="0" lang="en" sz="2000" u="none" cap="none" strike="noStrike">
                <a:solidFill>
                  <a:schemeClr val="lt1"/>
                </a:solidFill>
                <a:latin typeface="Tahoma"/>
                <a:ea typeface="Tahoma"/>
                <a:cs typeface="Tahoma"/>
                <a:sym typeface="Tahoma"/>
              </a:rPr>
              <a:t>Imputation des valeurs manquantes</a:t>
            </a:r>
            <a:endParaRPr b="0" i="0" sz="2000" u="none" cap="none" strike="noStrike">
              <a:solidFill>
                <a:schemeClr val="lt1"/>
              </a:solidFill>
              <a:latin typeface="Tahoma"/>
              <a:ea typeface="Tahoma"/>
              <a:cs typeface="Tahoma"/>
              <a:sym typeface="Tahoma"/>
            </a:endParaRPr>
          </a:p>
          <a:p>
            <a:pPr indent="-182880" lvl="0" marL="195580" marR="0" rtl="0" algn="l">
              <a:lnSpc>
                <a:spcPct val="100000"/>
              </a:lnSpc>
              <a:spcBef>
                <a:spcPts val="285"/>
              </a:spcBef>
              <a:spcAft>
                <a:spcPts val="0"/>
              </a:spcAft>
              <a:buClr>
                <a:schemeClr val="lt1"/>
              </a:buClr>
              <a:buSzPts val="2050"/>
              <a:buFont typeface="Tahoma"/>
              <a:buChar char="•"/>
            </a:pPr>
            <a:r>
              <a:rPr lang="en" sz="2400">
                <a:solidFill>
                  <a:schemeClr val="lt1"/>
                </a:solidFill>
                <a:latin typeface="Tahoma"/>
                <a:ea typeface="Tahoma"/>
                <a:cs typeface="Tahoma"/>
                <a:sym typeface="Tahoma"/>
              </a:rPr>
              <a:t>Obtention d’un jeu de données de 244 features</a:t>
            </a:r>
            <a:endParaRPr sz="2400">
              <a:solidFill>
                <a:schemeClr val="lt1"/>
              </a:solidFill>
              <a:latin typeface="Tahoma"/>
              <a:ea typeface="Tahoma"/>
              <a:cs typeface="Tahoma"/>
              <a:sym typeface="Tahom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4"/>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1" name="Google Shape;341;p44"/>
          <p:cNvSpPr txBox="1"/>
          <p:nvPr>
            <p:ph type="title"/>
          </p:nvPr>
        </p:nvSpPr>
        <p:spPr>
          <a:xfrm>
            <a:off x="720000" y="296425"/>
            <a:ext cx="7704000" cy="7212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sz="3600"/>
              <a:t>Un jeu de données déséquilibré</a:t>
            </a:r>
            <a:endParaRPr/>
          </a:p>
        </p:txBody>
      </p:sp>
      <p:cxnSp>
        <p:nvCxnSpPr>
          <p:cNvPr id="342" name="Google Shape;342;p44"/>
          <p:cNvCxnSpPr/>
          <p:nvPr/>
        </p:nvCxnSpPr>
        <p:spPr>
          <a:xfrm>
            <a:off x="716400" y="1011525"/>
            <a:ext cx="7711200" cy="0"/>
          </a:xfrm>
          <a:prstGeom prst="straightConnector1">
            <a:avLst/>
          </a:prstGeom>
          <a:noFill/>
          <a:ln cap="flat" cmpd="sng" w="19050">
            <a:solidFill>
              <a:schemeClr val="dk2"/>
            </a:solidFill>
            <a:prstDash val="solid"/>
            <a:round/>
            <a:headEnd len="med" w="med" type="none"/>
            <a:tailEnd len="med" w="med" type="none"/>
          </a:ln>
        </p:spPr>
      </p:cxnSp>
      <p:sp>
        <p:nvSpPr>
          <p:cNvPr id="343" name="Google Shape;343;p44"/>
          <p:cNvSpPr txBox="1"/>
          <p:nvPr/>
        </p:nvSpPr>
        <p:spPr>
          <a:xfrm>
            <a:off x="268965" y="1281282"/>
            <a:ext cx="6409800" cy="807600"/>
          </a:xfrm>
          <a:prstGeom prst="rect">
            <a:avLst/>
          </a:prstGeom>
          <a:noFill/>
          <a:ln>
            <a:noFill/>
          </a:ln>
        </p:spPr>
        <p:txBody>
          <a:bodyPr anchorCtr="0" anchor="t" bIns="0" lIns="0" spcFirstLastPara="1" rIns="0" wrap="square" tIns="85725">
            <a:spAutoFit/>
          </a:bodyPr>
          <a:lstStyle/>
          <a:p>
            <a:pPr indent="-163830" lvl="0" marL="195580" marR="0" rtl="0" algn="l">
              <a:lnSpc>
                <a:spcPct val="100000"/>
              </a:lnSpc>
              <a:spcBef>
                <a:spcPts val="0"/>
              </a:spcBef>
              <a:spcAft>
                <a:spcPts val="0"/>
              </a:spcAft>
              <a:buClr>
                <a:schemeClr val="lt1"/>
              </a:buClr>
              <a:buSzPts val="1750"/>
              <a:buFont typeface="Tahoma"/>
              <a:buChar char="•"/>
            </a:pPr>
            <a:r>
              <a:rPr lang="en" sz="2100">
                <a:solidFill>
                  <a:schemeClr val="lt1"/>
                </a:solidFill>
                <a:latin typeface="Tahoma"/>
                <a:ea typeface="Tahoma"/>
                <a:cs typeface="Tahoma"/>
                <a:sym typeface="Tahoma"/>
              </a:rPr>
              <a:t>91 % des clients réguliers</a:t>
            </a:r>
            <a:endParaRPr sz="2100">
              <a:solidFill>
                <a:schemeClr val="lt1"/>
              </a:solidFill>
              <a:latin typeface="Tahoma"/>
              <a:ea typeface="Tahoma"/>
              <a:cs typeface="Tahoma"/>
              <a:sym typeface="Tahoma"/>
            </a:endParaRPr>
          </a:p>
          <a:p>
            <a:pPr indent="-163830" lvl="0" marL="195580" marR="0" rtl="0" algn="l">
              <a:lnSpc>
                <a:spcPct val="100000"/>
              </a:lnSpc>
              <a:spcBef>
                <a:spcPts val="580"/>
              </a:spcBef>
              <a:spcAft>
                <a:spcPts val="0"/>
              </a:spcAft>
              <a:buClr>
                <a:schemeClr val="lt1"/>
              </a:buClr>
              <a:buSzPts val="1750"/>
              <a:buFont typeface="Tahoma"/>
              <a:buChar char="•"/>
            </a:pPr>
            <a:r>
              <a:rPr lang="en" sz="2100">
                <a:solidFill>
                  <a:schemeClr val="lt1"/>
                </a:solidFill>
                <a:latin typeface="Tahoma"/>
                <a:ea typeface="Tahoma"/>
                <a:cs typeface="Tahoma"/>
                <a:sym typeface="Tahoma"/>
              </a:rPr>
              <a:t>9 % des clients avec des défauts de paiement</a:t>
            </a:r>
            <a:endParaRPr sz="2100">
              <a:solidFill>
                <a:schemeClr val="lt1"/>
              </a:solidFill>
              <a:latin typeface="Tahoma"/>
              <a:ea typeface="Tahoma"/>
              <a:cs typeface="Tahoma"/>
              <a:sym typeface="Tahoma"/>
            </a:endParaRPr>
          </a:p>
        </p:txBody>
      </p:sp>
      <p:sp>
        <p:nvSpPr>
          <p:cNvPr id="344" name="Google Shape;344;p44"/>
          <p:cNvSpPr txBox="1"/>
          <p:nvPr/>
        </p:nvSpPr>
        <p:spPr>
          <a:xfrm>
            <a:off x="268975" y="2352525"/>
            <a:ext cx="5706900" cy="1625700"/>
          </a:xfrm>
          <a:prstGeom prst="rect">
            <a:avLst/>
          </a:prstGeom>
          <a:noFill/>
          <a:ln>
            <a:noFill/>
          </a:ln>
        </p:spPr>
        <p:txBody>
          <a:bodyPr anchorCtr="0" anchor="t" bIns="0" lIns="0" spcFirstLastPara="1" rIns="0" wrap="square" tIns="12700">
            <a:spAutoFit/>
          </a:bodyPr>
          <a:lstStyle/>
          <a:p>
            <a:pPr indent="-157480" lvl="0" marL="194945" marR="5080" rtl="0" algn="l">
              <a:lnSpc>
                <a:spcPct val="100000"/>
              </a:lnSpc>
              <a:spcBef>
                <a:spcPts val="0"/>
              </a:spcBef>
              <a:spcAft>
                <a:spcPts val="0"/>
              </a:spcAft>
              <a:buClr>
                <a:schemeClr val="lt1"/>
              </a:buClr>
              <a:buSzPts val="1650"/>
              <a:buFont typeface="Tahoma"/>
              <a:buChar char="•"/>
            </a:pPr>
            <a:r>
              <a:rPr lang="en" sz="2000">
                <a:solidFill>
                  <a:schemeClr val="lt1"/>
                </a:solidFill>
                <a:latin typeface="Tahoma"/>
                <a:ea typeface="Tahoma"/>
                <a:cs typeface="Tahoma"/>
                <a:sym typeface="Tahoma"/>
              </a:rPr>
              <a:t>Modèle Naif : classe sans défaut pour tous les cas :  accuracy élevée</a:t>
            </a:r>
            <a:endParaRPr sz="2000">
              <a:solidFill>
                <a:schemeClr val="lt1"/>
              </a:solidFill>
              <a:latin typeface="Tahoma"/>
              <a:ea typeface="Tahoma"/>
              <a:cs typeface="Tahoma"/>
              <a:sym typeface="Tahoma"/>
            </a:endParaRPr>
          </a:p>
          <a:p>
            <a:pPr indent="-157480" lvl="0" marL="195580" marR="0" rtl="0" algn="l">
              <a:lnSpc>
                <a:spcPct val="100000"/>
              </a:lnSpc>
              <a:spcBef>
                <a:spcPts val="575"/>
              </a:spcBef>
              <a:spcAft>
                <a:spcPts val="0"/>
              </a:spcAft>
              <a:buClr>
                <a:schemeClr val="lt1"/>
              </a:buClr>
              <a:buSzPts val="1650"/>
              <a:buFont typeface="Tahoma"/>
              <a:buChar char="•"/>
            </a:pPr>
            <a:r>
              <a:rPr lang="en" sz="2000">
                <a:solidFill>
                  <a:schemeClr val="lt1"/>
                </a:solidFill>
                <a:latin typeface="Tahoma"/>
                <a:ea typeface="Tahoma"/>
                <a:cs typeface="Tahoma"/>
                <a:sym typeface="Tahoma"/>
              </a:rPr>
              <a:t>Surreprésentation de la classe majoritaire dans la</a:t>
            </a:r>
            <a:endParaRPr sz="2000">
              <a:solidFill>
                <a:schemeClr val="lt1"/>
              </a:solidFill>
              <a:latin typeface="Tahoma"/>
              <a:ea typeface="Tahoma"/>
              <a:cs typeface="Tahoma"/>
              <a:sym typeface="Tahoma"/>
            </a:endParaRPr>
          </a:p>
          <a:p>
            <a:pPr indent="0" lvl="0" marL="194945" marR="0" rtl="0" algn="l">
              <a:lnSpc>
                <a:spcPct val="100000"/>
              </a:lnSpc>
              <a:spcBef>
                <a:spcPts val="0"/>
              </a:spcBef>
              <a:spcAft>
                <a:spcPts val="0"/>
              </a:spcAft>
              <a:buNone/>
            </a:pPr>
            <a:r>
              <a:rPr lang="en" sz="2000">
                <a:solidFill>
                  <a:schemeClr val="lt1"/>
                </a:solidFill>
                <a:latin typeface="Tahoma"/>
                <a:ea typeface="Tahoma"/>
                <a:cs typeface="Tahoma"/>
                <a:sym typeface="Tahoma"/>
              </a:rPr>
              <a:t>prédiction</a:t>
            </a:r>
            <a:endParaRPr sz="2000">
              <a:solidFill>
                <a:schemeClr val="lt1"/>
              </a:solidFill>
              <a:latin typeface="Tahoma"/>
              <a:ea typeface="Tahoma"/>
              <a:cs typeface="Tahoma"/>
              <a:sym typeface="Tahoma"/>
            </a:endParaRPr>
          </a:p>
        </p:txBody>
      </p:sp>
      <p:pic>
        <p:nvPicPr>
          <p:cNvPr id="345" name="Google Shape;345;p44"/>
          <p:cNvPicPr preferRelativeResize="0"/>
          <p:nvPr/>
        </p:nvPicPr>
        <p:blipFill>
          <a:blip r:embed="rId3">
            <a:alphaModFix/>
          </a:blip>
          <a:stretch>
            <a:fillRect/>
          </a:stretch>
        </p:blipFill>
        <p:spPr>
          <a:xfrm>
            <a:off x="6019375" y="1635275"/>
            <a:ext cx="2933700" cy="2219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5"/>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51" name="Google Shape;351;p45"/>
          <p:cNvSpPr txBox="1"/>
          <p:nvPr>
            <p:ph type="title"/>
          </p:nvPr>
        </p:nvSpPr>
        <p:spPr>
          <a:xfrm>
            <a:off x="720000" y="202025"/>
            <a:ext cx="8005200" cy="815700"/>
          </a:xfrm>
          <a:prstGeom prst="rect">
            <a:avLst/>
          </a:prstGeom>
        </p:spPr>
        <p:txBody>
          <a:bodyPr anchorCtr="0" anchor="t" bIns="91425" lIns="91425" spcFirstLastPara="1" rIns="91425" wrap="square" tIns="91425">
            <a:noAutofit/>
          </a:bodyPr>
          <a:lstStyle/>
          <a:p>
            <a:pPr indent="0" lvl="0" marL="12700" marR="5080" rtl="0" algn="l">
              <a:spcBef>
                <a:spcPts val="0"/>
              </a:spcBef>
              <a:spcAft>
                <a:spcPts val="0"/>
              </a:spcAft>
              <a:buClr>
                <a:srgbClr val="000000"/>
              </a:buClr>
              <a:buFont typeface="Arial"/>
              <a:buNone/>
            </a:pPr>
            <a:r>
              <a:rPr lang="en" sz="3600"/>
              <a:t>Réduire les conséquences  de ce déséquilibre</a:t>
            </a:r>
            <a:endParaRPr/>
          </a:p>
        </p:txBody>
      </p:sp>
      <p:cxnSp>
        <p:nvCxnSpPr>
          <p:cNvPr id="352" name="Google Shape;352;p45"/>
          <p:cNvCxnSpPr/>
          <p:nvPr/>
        </p:nvCxnSpPr>
        <p:spPr>
          <a:xfrm>
            <a:off x="716400" y="879975"/>
            <a:ext cx="7711200" cy="0"/>
          </a:xfrm>
          <a:prstGeom prst="straightConnector1">
            <a:avLst/>
          </a:prstGeom>
          <a:noFill/>
          <a:ln cap="flat" cmpd="sng" w="19050">
            <a:solidFill>
              <a:schemeClr val="dk2"/>
            </a:solidFill>
            <a:prstDash val="solid"/>
            <a:round/>
            <a:headEnd len="med" w="med" type="none"/>
            <a:tailEnd len="med" w="med" type="none"/>
          </a:ln>
        </p:spPr>
      </p:cxnSp>
      <p:sp>
        <p:nvSpPr>
          <p:cNvPr id="353" name="Google Shape;353;p45"/>
          <p:cNvSpPr txBox="1"/>
          <p:nvPr/>
        </p:nvSpPr>
        <p:spPr>
          <a:xfrm>
            <a:off x="772725" y="1901250"/>
            <a:ext cx="7197000" cy="1341000"/>
          </a:xfrm>
          <a:prstGeom prst="rect">
            <a:avLst/>
          </a:prstGeom>
          <a:noFill/>
          <a:ln>
            <a:noFill/>
          </a:ln>
        </p:spPr>
        <p:txBody>
          <a:bodyPr anchorCtr="0" anchor="t" bIns="0" lIns="0" spcFirstLastPara="1" rIns="0" wrap="square" tIns="85725">
            <a:spAutoFit/>
          </a:bodyPr>
          <a:lstStyle/>
          <a:p>
            <a:pPr indent="-358773" lvl="0" marL="457200" rtl="0" algn="ctr">
              <a:spcBef>
                <a:spcPts val="0"/>
              </a:spcBef>
              <a:spcAft>
                <a:spcPts val="0"/>
              </a:spcAft>
              <a:buClr>
                <a:schemeClr val="lt1"/>
              </a:buClr>
              <a:buSzPts val="2050"/>
              <a:buFont typeface="Tahoma"/>
              <a:buChar char="•"/>
            </a:pPr>
            <a:r>
              <a:rPr b="1" lang="en" sz="2000">
                <a:solidFill>
                  <a:schemeClr val="lt1"/>
                </a:solidFill>
                <a:latin typeface="Catamaran"/>
                <a:ea typeface="Catamaran"/>
                <a:cs typeface="Catamaran"/>
                <a:sym typeface="Catamaran"/>
              </a:rPr>
              <a:t>Standardisation des données d’entraînement (StandardScaler)</a:t>
            </a:r>
            <a:endParaRPr>
              <a:solidFill>
                <a:schemeClr val="accent2"/>
              </a:solidFill>
            </a:endParaRPr>
          </a:p>
          <a:p>
            <a:pPr indent="-358773" lvl="0" marL="457200" rtl="0" algn="l">
              <a:spcBef>
                <a:spcPts val="0"/>
              </a:spcBef>
              <a:spcAft>
                <a:spcPts val="0"/>
              </a:spcAft>
              <a:buClr>
                <a:schemeClr val="lt1"/>
              </a:buClr>
              <a:buSzPts val="2050"/>
              <a:buFont typeface="Tahoma"/>
              <a:buChar char="•"/>
            </a:pPr>
            <a:r>
              <a:rPr lang="en" sz="2000">
                <a:solidFill>
                  <a:schemeClr val="lt1"/>
                </a:solidFill>
                <a:latin typeface="Catamaran"/>
                <a:ea typeface="Catamaran"/>
                <a:cs typeface="Catamaran"/>
                <a:sym typeface="Catamaran"/>
              </a:rPr>
              <a:t>- Permet une convergence plus rapide</a:t>
            </a:r>
            <a:endParaRPr>
              <a:solidFill>
                <a:schemeClr val="accent2"/>
              </a:solidFill>
            </a:endParaRPr>
          </a:p>
          <a:p>
            <a:pPr indent="-358773" lvl="0" marL="457200" rtl="0" algn="l">
              <a:spcBef>
                <a:spcPts val="0"/>
              </a:spcBef>
              <a:spcAft>
                <a:spcPts val="0"/>
              </a:spcAft>
              <a:buClr>
                <a:schemeClr val="lt1"/>
              </a:buClr>
              <a:buSzPts val="2050"/>
              <a:buFont typeface="Tahoma"/>
              <a:buChar char="•"/>
            </a:pPr>
            <a:r>
              <a:rPr lang="en" sz="2000">
                <a:solidFill>
                  <a:schemeClr val="lt1"/>
                </a:solidFill>
                <a:latin typeface="Catamaran"/>
                <a:ea typeface="Catamaran"/>
                <a:cs typeface="Catamaran"/>
                <a:sym typeface="Catamaran"/>
              </a:rPr>
              <a:t>- Évite la dominance des caractéristiques</a:t>
            </a:r>
            <a:endParaRPr sz="2400">
              <a:solidFill>
                <a:schemeClr val="lt1"/>
              </a:solidFill>
              <a:latin typeface="Tahoma"/>
              <a:ea typeface="Tahoma"/>
              <a:cs typeface="Tahoma"/>
              <a:sym typeface="Tahom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6"/>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59" name="Google Shape;359;p46"/>
          <p:cNvSpPr txBox="1"/>
          <p:nvPr>
            <p:ph type="title"/>
          </p:nvPr>
        </p:nvSpPr>
        <p:spPr>
          <a:xfrm>
            <a:off x="2968800" y="2294075"/>
            <a:ext cx="5457300" cy="1632900"/>
          </a:xfrm>
          <a:prstGeom prst="rect">
            <a:avLst/>
          </a:prstGeom>
        </p:spPr>
        <p:txBody>
          <a:bodyPr anchorCtr="0" anchor="b" bIns="91425" lIns="91425" spcFirstLastPara="1" rIns="91425" wrap="square" tIns="91425">
            <a:noAutofit/>
          </a:bodyPr>
          <a:lstStyle/>
          <a:p>
            <a:pPr indent="0" lvl="0" marL="12700" marR="5080" rtl="0" algn="l">
              <a:spcBef>
                <a:spcPts val="0"/>
              </a:spcBef>
              <a:spcAft>
                <a:spcPts val="0"/>
              </a:spcAft>
              <a:buClr>
                <a:srgbClr val="000000"/>
              </a:buClr>
              <a:buFont typeface="Arial"/>
              <a:buNone/>
            </a:pPr>
            <a:r>
              <a:rPr lang="en" sz="4300"/>
              <a:t>APPROCHE DE  MODÉLISATION</a:t>
            </a:r>
            <a:endParaRPr/>
          </a:p>
        </p:txBody>
      </p:sp>
      <p:sp>
        <p:nvSpPr>
          <p:cNvPr id="360" name="Google Shape;360;p46"/>
          <p:cNvSpPr txBox="1"/>
          <p:nvPr>
            <p:ph idx="2" type="title"/>
          </p:nvPr>
        </p:nvSpPr>
        <p:spPr>
          <a:xfrm>
            <a:off x="2968825" y="1413750"/>
            <a:ext cx="5457300" cy="91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61" name="Google Shape;361;p46"/>
          <p:cNvSpPr txBox="1"/>
          <p:nvPr>
            <p:ph idx="1" type="subTitle"/>
          </p:nvPr>
        </p:nvSpPr>
        <p:spPr>
          <a:xfrm>
            <a:off x="2968853" y="4163900"/>
            <a:ext cx="5457300" cy="44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cxnSp>
        <p:nvCxnSpPr>
          <p:cNvPr id="362" name="Google Shape;362;p46"/>
          <p:cNvCxnSpPr/>
          <p:nvPr/>
        </p:nvCxnSpPr>
        <p:spPr>
          <a:xfrm>
            <a:off x="2969720" y="3135875"/>
            <a:ext cx="5457300" cy="0"/>
          </a:xfrm>
          <a:prstGeom prst="straightConnector1">
            <a:avLst/>
          </a:prstGeom>
          <a:noFill/>
          <a:ln cap="flat" cmpd="sng" w="19050">
            <a:solidFill>
              <a:schemeClr val="dk2"/>
            </a:solidFill>
            <a:prstDash val="solid"/>
            <a:round/>
            <a:headEnd len="med" w="med" type="none"/>
            <a:tailEnd len="med" w="med" type="none"/>
          </a:ln>
        </p:spPr>
      </p:cxnSp>
      <p:grpSp>
        <p:nvGrpSpPr>
          <p:cNvPr id="363" name="Google Shape;363;p46"/>
          <p:cNvGrpSpPr/>
          <p:nvPr/>
        </p:nvGrpSpPr>
        <p:grpSpPr>
          <a:xfrm rot="-5400000">
            <a:off x="7615150" y="534993"/>
            <a:ext cx="651600" cy="904125"/>
            <a:chOff x="7615150" y="622668"/>
            <a:chExt cx="651600" cy="904125"/>
          </a:xfrm>
        </p:grpSpPr>
        <p:sp>
          <p:nvSpPr>
            <p:cNvPr id="364" name="Google Shape;364;p46"/>
            <p:cNvSpPr/>
            <p:nvPr/>
          </p:nvSpPr>
          <p:spPr>
            <a:xfrm>
              <a:off x="7615150" y="622668"/>
              <a:ext cx="651600" cy="651600"/>
            </a:xfrm>
            <a:prstGeom prst="diamond">
              <a:avLst/>
            </a:prstGeom>
            <a:solidFill>
              <a:srgbClr val="B79C79">
                <a:alpha val="51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6"/>
            <p:cNvSpPr/>
            <p:nvPr/>
          </p:nvSpPr>
          <p:spPr>
            <a:xfrm>
              <a:off x="7615150" y="875193"/>
              <a:ext cx="651600" cy="651600"/>
            </a:xfrm>
            <a:prstGeom prst="diamond">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6" name="Google Shape;366;p46"/>
          <p:cNvPicPr preferRelativeResize="0"/>
          <p:nvPr>
            <p:ph idx="3" type="pic"/>
          </p:nvPr>
        </p:nvPicPr>
        <p:blipFill rotWithShape="1">
          <a:blip r:embed="rId3">
            <a:alphaModFix/>
          </a:blip>
          <a:srcRect b="0" l="37138" r="1718" t="0"/>
          <a:stretch/>
        </p:blipFill>
        <p:spPr>
          <a:xfrm>
            <a:off x="715100" y="535050"/>
            <a:ext cx="1992005" cy="4073400"/>
          </a:xfrm>
          <a:prstGeom prst="rect">
            <a:avLst/>
          </a:prstGeom>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ank Loan &amp; Credits Consulting Toolkit by Slidesgo">
  <a:themeElements>
    <a:clrScheme name="Simple Light">
      <a:dk1>
        <a:srgbClr val="191919"/>
      </a:dk1>
      <a:lt1>
        <a:srgbClr val="FFFFFF"/>
      </a:lt1>
      <a:dk2>
        <a:srgbClr val="B79C79"/>
      </a:dk2>
      <a:lt2>
        <a:srgbClr val="6811B3"/>
      </a:lt2>
      <a:accent1>
        <a:srgbClr val="530D8F"/>
      </a:accent1>
      <a:accent2>
        <a:srgbClr val="000000"/>
      </a:accent2>
      <a:accent3>
        <a:srgbClr val="FFFFFF"/>
      </a:accent3>
      <a:accent4>
        <a:srgbClr val="FFFFFF"/>
      </a:accent4>
      <a:accent5>
        <a:srgbClr val="FFFFFF"/>
      </a:accent5>
      <a:accent6>
        <a:srgbClr val="FFFFFF"/>
      </a:accent6>
      <a:hlink>
        <a:srgbClr val="B79C7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